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p:cViewPr varScale="1">
        <p:scale>
          <a:sx n="95" d="100"/>
          <a:sy n="95" d="100"/>
        </p:scale>
        <p:origin x="67"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4"/>
          <c:dPt>
            <c:idx val="1"/>
            <c:bubble3D val="0"/>
            <c:spPr>
              <a:solidFill>
                <a:srgbClr val="929292"/>
              </a:solidFill>
            </c:spPr>
          </c:dPt>
          <c:dPt>
            <c:idx val="3"/>
            <c:bubble3D val="0"/>
            <c:spPr>
              <a:solidFill>
                <a:srgbClr val="929292"/>
              </a:solidFill>
            </c:spPr>
          </c:dPt>
          <c:val>
            <c:numRef>
              <c:f>Sheet1!$B$2:$B$5</c:f>
              <c:numCache>
                <c:formatCode>General</c:formatCode>
                <c:ptCount val="4"/>
                <c:pt idx="0">
                  <c:v>58</c:v>
                </c:pt>
                <c:pt idx="1">
                  <c:v>13</c:v>
                </c:pt>
                <c:pt idx="2">
                  <c:v>9</c:v>
                </c:pt>
                <c:pt idx="3">
                  <c:v>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1st Qtr</c:v>
                      </c:pt>
                      <c:pt idx="1">
                        <c:v>2nd Qtr</c:v>
                      </c:pt>
                      <c:pt idx="2">
                        <c:v>3rd Qtr</c:v>
                      </c:pt>
                      <c:pt idx="3">
                        <c:v>4th Qtr</c:v>
                      </c:pt>
                    </c:strCache>
                  </c:strRef>
                </c15:cat>
              </c15:filteredCategoryTitle>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de-DE"/>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A50772-D664-43D8-A8DC-D2B650FF7DFC}" type="datetimeFigureOut">
              <a:rPr lang="de-AT" smtClean="0"/>
              <a:t>24.04.2014</a:t>
            </a:fld>
            <a:endParaRPr lang="de-A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7FC28B-D018-4EF6-A276-9730FA2DE34D}" type="slidenum">
              <a:rPr lang="de-AT" smtClean="0"/>
              <a:t>‹#›</a:t>
            </a:fld>
            <a:endParaRPr lang="de-AT"/>
          </a:p>
        </p:txBody>
      </p:sp>
    </p:spTree>
    <p:extLst>
      <p:ext uri="{BB962C8B-B14F-4D97-AF65-F5344CB8AC3E}">
        <p14:creationId xmlns:p14="http://schemas.microsoft.com/office/powerpoint/2010/main" val="786156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4/24/2014 5:22 PM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13</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40393428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8D2E88"/>
        </a:solidFill>
        <a:effectLst/>
      </p:bgPr>
    </p:bg>
    <p:spTree>
      <p:nvGrpSpPr>
        <p:cNvPr id="1" name=""/>
        <p:cNvGrpSpPr/>
        <p:nvPr/>
      </p:nvGrpSpPr>
      <p:grpSpPr>
        <a:xfrm>
          <a:off x="0" y="0"/>
          <a:ext cx="0" cy="0"/>
          <a:chOff x="0" y="0"/>
          <a:chExt cx="0" cy="0"/>
        </a:xfrm>
      </p:grpSpPr>
      <p:pic>
        <p:nvPicPr>
          <p:cNvPr id="8" name="Picture 8" descr="C:\Users\saschac\Dropbox\Work\Events\2012-04 Shape\Visuals\shape_logo\shape_logo\shopping bag huge 12 percent.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227655" y="-219404"/>
            <a:ext cx="5016735" cy="7200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0" hasCustomPrompt="1"/>
          </p:nvPr>
        </p:nvSpPr>
        <p:spPr>
          <a:xfrm>
            <a:off x="624418" y="1773239"/>
            <a:ext cx="10943167" cy="1218795"/>
          </a:xfrm>
        </p:spPr>
        <p:txBody>
          <a:bodyPr/>
          <a:lstStyle>
            <a:lvl1pPr marL="0" indent="0">
              <a:buNone/>
              <a:defRPr lang="en-US" sz="8800" i="0" kern="1200" spc="-100" baseline="0" dirty="0" smtClean="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Presentation title</a:t>
            </a:r>
          </a:p>
        </p:txBody>
      </p:sp>
      <p:sp>
        <p:nvSpPr>
          <p:cNvPr id="4" name="Text Placeholder 8"/>
          <p:cNvSpPr>
            <a:spLocks noGrp="1"/>
          </p:cNvSpPr>
          <p:nvPr>
            <p:ph type="body" sz="quarter" idx="11" hasCustomPrompt="1"/>
          </p:nvPr>
        </p:nvSpPr>
        <p:spPr>
          <a:xfrm>
            <a:off x="624418" y="4004734"/>
            <a:ext cx="10943167" cy="2112433"/>
          </a:xfrm>
        </p:spPr>
        <p:txBody>
          <a:bodyPr/>
          <a:lstStyle>
            <a:lvl1pPr marL="0" indent="0">
              <a:buNone/>
              <a:defRPr lang="en-US" sz="3200" kern="1200" spc="-100" baseline="0" dirty="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Speaker Name</a:t>
            </a:r>
          </a:p>
          <a:p>
            <a:pPr marL="0" lvl="0" indent="0" algn="l" defTabSz="914462" rtl="0" eaLnBrk="1" latinLnBrk="0" hangingPunct="1">
              <a:lnSpc>
                <a:spcPct val="90000"/>
              </a:lnSpc>
              <a:spcBef>
                <a:spcPct val="20000"/>
              </a:spcBef>
              <a:buSzPct val="90000"/>
              <a:buFont typeface="Arial" pitchFamily="34" charset="0"/>
              <a:buNone/>
            </a:pPr>
            <a:r>
              <a:rPr lang="en-US" dirty="0" smtClean="0"/>
              <a:t>Speaker Title, Company</a:t>
            </a:r>
          </a:p>
          <a:p>
            <a:pPr marL="0" lvl="0" indent="0" algn="l" defTabSz="914462" rtl="0" eaLnBrk="1" latinLnBrk="0" hangingPunct="1">
              <a:lnSpc>
                <a:spcPct val="90000"/>
              </a:lnSpc>
              <a:spcBef>
                <a:spcPct val="20000"/>
              </a:spcBef>
              <a:buSzPct val="90000"/>
              <a:buFont typeface="Arial" pitchFamily="34" charset="0"/>
              <a:buNone/>
            </a:pPr>
            <a:r>
              <a:rPr lang="en-US" dirty="0" smtClean="0"/>
              <a:t>Contact Information</a:t>
            </a:r>
          </a:p>
          <a:p>
            <a:pPr marL="0" lvl="0" indent="0" algn="l" defTabSz="914462" rtl="0" eaLnBrk="1" latinLnBrk="0" hangingPunct="1">
              <a:lnSpc>
                <a:spcPct val="90000"/>
              </a:lnSpc>
              <a:spcBef>
                <a:spcPct val="20000"/>
              </a:spcBef>
              <a:buSzPct val="90000"/>
              <a:buFont typeface="Arial" pitchFamily="34" charset="0"/>
              <a:buNone/>
            </a:pPr>
            <a:endParaRPr lang="en-US" dirty="0"/>
          </a:p>
        </p:txBody>
      </p:sp>
      <p:pic>
        <p:nvPicPr>
          <p:cNvPr id="9" name="Picture 9" descr="C:\Users\saschac\Dropbox\Work\Events\2012-04 Shape\Visuals\shape_logo\shape_logo\shape komplett negativ.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226849" y="5584034"/>
            <a:ext cx="3349443" cy="1008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74151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500"/>
                                  </p:stCondLst>
                                  <p:childTnLst>
                                    <p:set>
                                      <p:cBhvr>
                                        <p:cTn id="6" dur="1" fill="hold">
                                          <p:stCondLst>
                                            <p:cond delay="0"/>
                                          </p:stCondLst>
                                        </p:cTn>
                                        <p:tgtEl>
                                          <p:spTgt spid="6"/>
                                        </p:tgtEl>
                                        <p:attrNameLst>
                                          <p:attrName>style.visibility</p:attrName>
                                        </p:attrNameLst>
                                      </p:cBhvr>
                                      <p:to>
                                        <p:strVal val="visible"/>
                                      </p:to>
                                    </p:set>
                                  </p:childTnLst>
                                </p:cTn>
                              </p:par>
                              <p:par>
                                <p:cTn id="7" presetID="35" presetClass="path" presetSubtype="0" accel="50000" decel="50000" fill="hold" grpId="0" nodeType="withEffect">
                                  <p:stCondLst>
                                    <p:cond delay="500"/>
                                  </p:stCondLst>
                                  <p:childTnLst>
                                    <p:animMotion origin="layout" path="M 0 -8.64198E-7 L 1.175 -8.64198E-7 " pathEditMode="relative" rAng="0" ptsTypes="AA">
                                      <p:cBhvr>
                                        <p:cTn id="8" dur="1000" spd="-100000" fill="hold"/>
                                        <p:tgtEl>
                                          <p:spTgt spid="6"/>
                                        </p:tgtEl>
                                        <p:attrNameLst>
                                          <p:attrName>ppt_x</p:attrName>
                                          <p:attrName>ppt_y</p:attrName>
                                        </p:attrNameLst>
                                      </p:cBhvr>
                                      <p:rCtr x="58750" y="0"/>
                                    </p:animMotion>
                                  </p:childTnLst>
                                </p:cTn>
                              </p:par>
                              <p:par>
                                <p:cTn id="9" presetID="1" presetClass="entr" presetSubtype="0" fill="hold" grpId="1" nodeType="withEffect">
                                  <p:stCondLst>
                                    <p:cond delay="1000"/>
                                  </p:stCondLst>
                                  <p:childTnLst>
                                    <p:set>
                                      <p:cBhvr>
                                        <p:cTn id="10" dur="1" fill="hold">
                                          <p:stCondLst>
                                            <p:cond delay="0"/>
                                          </p:stCondLst>
                                        </p:cTn>
                                        <p:tgtEl>
                                          <p:spTgt spid="4"/>
                                        </p:tgtEl>
                                        <p:attrNameLst>
                                          <p:attrName>style.visibility</p:attrName>
                                        </p:attrNameLst>
                                      </p:cBhvr>
                                      <p:to>
                                        <p:strVal val="visible"/>
                                      </p:to>
                                    </p:set>
                                  </p:childTnLst>
                                </p:cTn>
                              </p:par>
                              <p:par>
                                <p:cTn id="11" presetID="35" presetClass="path" presetSubtype="0" accel="50000" decel="50000" fill="hold" grpId="0" nodeType="withEffect">
                                  <p:stCondLst>
                                    <p:cond delay="1000"/>
                                  </p:stCondLst>
                                  <p:childTnLst>
                                    <p:animMotion origin="layout" path="M 0 -2.96296E-6 L 1.17622 -2.96296E-6 " pathEditMode="relative" rAng="0" ptsTypes="AA">
                                      <p:cBhvr>
                                        <p:cTn id="12" dur="1000" spd="-100000" fill="hold"/>
                                        <p:tgtEl>
                                          <p:spTgt spid="4"/>
                                        </p:tgtEl>
                                        <p:attrNameLst>
                                          <p:attrName>ppt_x</p:attrName>
                                          <p:attrName>ppt_y</p:attrName>
                                        </p:attrNameLst>
                                      </p:cBhvr>
                                      <p:rCtr x="58802" y="0"/>
                                    </p:animMotion>
                                  </p:childTnLst>
                                </p:cTn>
                              </p:par>
                              <p:par>
                                <p:cTn id="13" presetID="1" presetClass="entr" presetSubtype="0" fill="hold" nodeType="withEffect">
                                  <p:stCondLst>
                                    <p:cond delay="1500"/>
                                  </p:stCondLst>
                                  <p:childTnLst>
                                    <p:set>
                                      <p:cBhvr>
                                        <p:cTn id="14" dur="1" fill="hold">
                                          <p:stCondLst>
                                            <p:cond delay="0"/>
                                          </p:stCondLst>
                                        </p:cTn>
                                        <p:tgtEl>
                                          <p:spTgt spid="8"/>
                                        </p:tgtEl>
                                        <p:attrNameLst>
                                          <p:attrName>style.visibility</p:attrName>
                                        </p:attrNameLst>
                                      </p:cBhvr>
                                      <p:to>
                                        <p:strVal val="visible"/>
                                      </p:to>
                                    </p:set>
                                  </p:childTnLst>
                                </p:cTn>
                              </p:par>
                              <p:par>
                                <p:cTn id="15" presetID="63" presetClass="path" presetSubtype="0" accel="50000" decel="50000" fill="hold" nodeType="withEffect">
                                  <p:stCondLst>
                                    <p:cond delay="1500"/>
                                  </p:stCondLst>
                                  <p:childTnLst>
                                    <p:animMotion origin="layout" path="M 2.56384E-6 2.31321E-9 L 0.87454 2.31321E-9 " pathEditMode="relative" rAng="0" ptsTypes="AA">
                                      <p:cBhvr>
                                        <p:cTn id="16" dur="1000" spd="-100000" fill="hold"/>
                                        <p:tgtEl>
                                          <p:spTgt spid="8"/>
                                        </p:tgtEl>
                                        <p:attrNameLst>
                                          <p:attrName>ppt_x</p:attrName>
                                          <p:attrName>ppt_y</p:attrName>
                                        </p:attrNameLst>
                                      </p:cBhvr>
                                      <p:rCtr x="43721" y="0"/>
                                    </p:animMotion>
                                  </p:childTnLst>
                                </p:cTn>
                              </p:par>
                              <p:par>
                                <p:cTn id="17" presetID="1" presetClass="entr" presetSubtype="0" fill="hold" nodeType="withEffect">
                                  <p:stCondLst>
                                    <p:cond delay="2000"/>
                                  </p:stCondLst>
                                  <p:childTnLst>
                                    <p:set>
                                      <p:cBhvr>
                                        <p:cTn id="18" dur="1" fill="hold">
                                          <p:stCondLst>
                                            <p:cond delay="0"/>
                                          </p:stCondLst>
                                        </p:cTn>
                                        <p:tgtEl>
                                          <p:spTgt spid="9"/>
                                        </p:tgtEl>
                                        <p:attrNameLst>
                                          <p:attrName>style.visibility</p:attrName>
                                        </p:attrNameLst>
                                      </p:cBhvr>
                                      <p:to>
                                        <p:strVal val="visible"/>
                                      </p:to>
                                    </p:set>
                                  </p:childTnLst>
                                </p:cTn>
                              </p:par>
                              <p:par>
                                <p:cTn id="19" presetID="63" presetClass="path" presetSubtype="0" accel="50000" decel="50000" fill="hold" nodeType="withEffect">
                                  <p:stCondLst>
                                    <p:cond delay="2000"/>
                                  </p:stCondLst>
                                  <p:childTnLst>
                                    <p:animMotion origin="layout" path="M -2.77778E-6 -4.32099E-6 L 0.86441 -4.32099E-6 " pathEditMode="relative" rAng="0" ptsTypes="AA">
                                      <p:cBhvr>
                                        <p:cTn id="20" dur="1000" spd="-100000" fill="hold"/>
                                        <p:tgtEl>
                                          <p:spTgt spid="9"/>
                                        </p:tgtEl>
                                        <p:attrNameLst>
                                          <p:attrName>ppt_x</p:attrName>
                                          <p:attrName>ppt_y</p:attrName>
                                        </p:attrNameLst>
                                      </p:cBhvr>
                                      <p:rCtr x="4321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tmplLst>
          <p:tmpl>
            <p:tnLst>
              <p:par>
                <p:cTn presetID="35" presetClass="path" presetSubtype="0" accel="50000" decel="50000" fill="hold" nodeType="withEffect">
                  <p:stCondLst>
                    <p:cond delay="500"/>
                  </p:stCondLst>
                  <p:childTnLst>
                    <p:animMotion origin="layout" path="M 0 -8.64198E-7 L 1.175 -8.64198E-7 " pathEditMode="relative" rAng="0" ptsTypes="AA">
                      <p:cBhvr>
                        <p:cTn dur="1000" spd="-100000" fill="hold"/>
                        <p:tgtEl>
                          <p:spTgt spid="6"/>
                        </p:tgtEl>
                        <p:attrNameLst>
                          <p:attrName>ppt_x</p:attrName>
                          <p:attrName>ppt_y</p:attrName>
                        </p:attrNameLst>
                      </p:cBhvr>
                      <p:rCtr x="58750" y="0"/>
                    </p:animMotion>
                  </p:childTnLst>
                </p:cTn>
              </p:par>
            </p:tnLst>
          </p:tmpl>
        </p:tmplLst>
      </p:bldP>
      <p:bldP spid="6" grpId="1">
        <p:tmplLst>
          <p:tmpl>
            <p:tnLst>
              <p:par>
                <p:cTn presetID="1" presetClass="entr" presetSubtype="0" fill="hold" nodeType="withEffect">
                  <p:stCondLst>
                    <p:cond delay="500"/>
                  </p:stCondLst>
                  <p:childTnLst>
                    <p:set>
                      <p:cBhvr>
                        <p:cTn dur="1" fill="hold">
                          <p:stCondLst>
                            <p:cond delay="0"/>
                          </p:stCondLst>
                        </p:cTn>
                        <p:tgtEl>
                          <p:spTgt spid="6"/>
                        </p:tgtEl>
                        <p:attrNameLst>
                          <p:attrName>style.visibility</p:attrName>
                        </p:attrNameLst>
                      </p:cBhvr>
                      <p:to>
                        <p:strVal val="visible"/>
                      </p:to>
                    </p:set>
                  </p:childTnLst>
                </p:cTn>
              </p:par>
            </p:tnLst>
          </p:tmpl>
        </p:tmplLst>
      </p:bldP>
      <p:bldP spid="4" grpId="0">
        <p:tmplLst>
          <p:tmpl>
            <p:tnLst>
              <p:par>
                <p:cTn presetID="35" presetClass="path" presetSubtype="0" accel="50000" decel="50000" fill="hold" nodeType="withEffect">
                  <p:stCondLst>
                    <p:cond delay="1000"/>
                  </p:stCondLst>
                  <p:childTnLst>
                    <p:animMotion origin="layout" path="M 0 -2.96296E-6 L 1.17622 -2.96296E-6 " pathEditMode="relative" rAng="0" ptsTypes="AA">
                      <p:cBhvr>
                        <p:cTn dur="1000" spd="-100000" fill="hold"/>
                        <p:tgtEl>
                          <p:spTgt spid="4"/>
                        </p:tgtEl>
                        <p:attrNameLst>
                          <p:attrName>ppt_x</p:attrName>
                          <p:attrName>ppt_y</p:attrName>
                        </p:attrNameLst>
                      </p:cBhvr>
                      <p:rCtr x="58802" y="0"/>
                    </p:animMotion>
                  </p:childTnLst>
                </p:cTn>
              </p:par>
            </p:tnLst>
          </p:tmpl>
        </p:tmplLst>
      </p:bldP>
      <p:bldP spid="4" grpId="1">
        <p:tmplLst>
          <p:tmpl>
            <p:tnLst>
              <p:par>
                <p:cTn presetID="1" presetClass="entr" presetSubtype="0" fill="hold" nodeType="withEffect">
                  <p:stCondLst>
                    <p:cond delay="1000"/>
                  </p:stCondLst>
                  <p:childTnLst>
                    <p:set>
                      <p:cBhvr>
                        <p:cTn dur="1" fill="hold">
                          <p:stCondLst>
                            <p:cond delay="0"/>
                          </p:stCondLst>
                        </p:cTn>
                        <p:tgtEl>
                          <p:spTgt spid="4"/>
                        </p:tgtEl>
                        <p:attrNameLst>
                          <p:attrName>style.visibility</p:attrName>
                        </p:attrNameLst>
                      </p:cBhvr>
                      <p:to>
                        <p:strVal val="visible"/>
                      </p:to>
                    </p:set>
                  </p:childTnLst>
                </p:cTn>
              </p:par>
            </p:tnLst>
          </p:tmpl>
        </p:tmplLst>
      </p:bldP>
    </p:bldLst>
  </p:timing>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etro Blocks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Picture Placeholder 3"/>
          <p:cNvSpPr>
            <a:spLocks noGrp="1"/>
          </p:cNvSpPr>
          <p:nvPr>
            <p:ph type="pic" sz="quarter" idx="11"/>
          </p:nvPr>
        </p:nvSpPr>
        <p:spPr>
          <a:xfrm>
            <a:off x="7247468" y="1797049"/>
            <a:ext cx="4320117" cy="2112435"/>
          </a:xfrm>
        </p:spPr>
        <p:txBody>
          <a:bodyPr/>
          <a:lstStyle/>
          <a:p>
            <a:r>
              <a:rPr lang="en-US" dirty="0" smtClean="0"/>
              <a:t>Click icon to add picture</a:t>
            </a:r>
            <a:endParaRPr lang="de-CH" dirty="0"/>
          </a:p>
        </p:txBody>
      </p:sp>
      <p:sp>
        <p:nvSpPr>
          <p:cNvPr id="8" name="Picture Placeholder 3"/>
          <p:cNvSpPr>
            <a:spLocks noGrp="1"/>
          </p:cNvSpPr>
          <p:nvPr>
            <p:ph type="pic" sz="quarter" idx="13"/>
          </p:nvPr>
        </p:nvSpPr>
        <p:spPr>
          <a:xfrm>
            <a:off x="7247468" y="4004734"/>
            <a:ext cx="2112432" cy="2112433"/>
          </a:xfrm>
        </p:spPr>
        <p:txBody>
          <a:bodyPr/>
          <a:lstStyle/>
          <a:p>
            <a:r>
              <a:rPr lang="en-US" dirty="0" smtClean="0"/>
              <a:t>Click icon to add picture</a:t>
            </a:r>
            <a:endParaRPr lang="de-CH" dirty="0"/>
          </a:p>
        </p:txBody>
      </p:sp>
      <p:sp>
        <p:nvSpPr>
          <p:cNvPr id="9" name="Picture Placeholder 3"/>
          <p:cNvSpPr>
            <a:spLocks noGrp="1"/>
          </p:cNvSpPr>
          <p:nvPr>
            <p:ph type="pic" sz="quarter" idx="14"/>
          </p:nvPr>
        </p:nvSpPr>
        <p:spPr>
          <a:xfrm>
            <a:off x="9457267" y="4000281"/>
            <a:ext cx="2110317" cy="2116887"/>
          </a:xfrm>
        </p:spPr>
        <p:txBody>
          <a:bodyPr/>
          <a:lstStyle/>
          <a:p>
            <a:r>
              <a:rPr lang="en-US" dirty="0" smtClean="0"/>
              <a:t>Click icon to add picture</a:t>
            </a:r>
            <a:endParaRPr lang="de-CH" dirty="0"/>
          </a:p>
        </p:txBody>
      </p:sp>
      <p:sp>
        <p:nvSpPr>
          <p:cNvPr id="10" name="Content Placeholder 12"/>
          <p:cNvSpPr>
            <a:spLocks noGrp="1"/>
          </p:cNvSpPr>
          <p:nvPr>
            <p:ph sz="quarter" idx="10"/>
          </p:nvPr>
        </p:nvSpPr>
        <p:spPr>
          <a:xfrm>
            <a:off x="624417" y="1797051"/>
            <a:ext cx="6527800" cy="4320117"/>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00213815"/>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etro Blocks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Picture Placeholder 3"/>
          <p:cNvSpPr>
            <a:spLocks noGrp="1"/>
          </p:cNvSpPr>
          <p:nvPr>
            <p:ph type="pic" sz="quarter" idx="11"/>
          </p:nvPr>
        </p:nvSpPr>
        <p:spPr>
          <a:xfrm>
            <a:off x="7247468" y="1797050"/>
            <a:ext cx="2112433" cy="2097175"/>
          </a:xfrm>
        </p:spPr>
        <p:txBody>
          <a:bodyPr/>
          <a:lstStyle/>
          <a:p>
            <a:r>
              <a:rPr lang="en-US" smtClean="0"/>
              <a:t>Click icon to add picture</a:t>
            </a:r>
            <a:endParaRPr lang="de-CH"/>
          </a:p>
        </p:txBody>
      </p:sp>
      <p:sp>
        <p:nvSpPr>
          <p:cNvPr id="5" name="Picture Placeholder 3"/>
          <p:cNvSpPr>
            <a:spLocks noGrp="1"/>
          </p:cNvSpPr>
          <p:nvPr>
            <p:ph type="pic" sz="quarter" idx="12"/>
          </p:nvPr>
        </p:nvSpPr>
        <p:spPr>
          <a:xfrm>
            <a:off x="9457268" y="1797050"/>
            <a:ext cx="2110317" cy="2097175"/>
          </a:xfrm>
        </p:spPr>
        <p:txBody>
          <a:bodyPr/>
          <a:lstStyle/>
          <a:p>
            <a:r>
              <a:rPr lang="en-US" dirty="0" smtClean="0"/>
              <a:t>Click icon to add picture</a:t>
            </a:r>
            <a:endParaRPr lang="de-CH" dirty="0"/>
          </a:p>
        </p:txBody>
      </p:sp>
      <p:sp>
        <p:nvSpPr>
          <p:cNvPr id="8" name="Picture Placeholder 3"/>
          <p:cNvSpPr>
            <a:spLocks noGrp="1"/>
          </p:cNvSpPr>
          <p:nvPr>
            <p:ph type="pic" sz="quarter" idx="13"/>
          </p:nvPr>
        </p:nvSpPr>
        <p:spPr>
          <a:xfrm>
            <a:off x="7247468" y="4004867"/>
            <a:ext cx="4320117" cy="2112300"/>
          </a:xfrm>
        </p:spPr>
        <p:txBody>
          <a:bodyPr/>
          <a:lstStyle/>
          <a:p>
            <a:r>
              <a:rPr lang="en-US" dirty="0" smtClean="0"/>
              <a:t>Click icon to add picture</a:t>
            </a:r>
            <a:endParaRPr lang="de-CH" dirty="0"/>
          </a:p>
        </p:txBody>
      </p:sp>
      <p:sp>
        <p:nvSpPr>
          <p:cNvPr id="10" name="Content Placeholder 12"/>
          <p:cNvSpPr>
            <a:spLocks noGrp="1"/>
          </p:cNvSpPr>
          <p:nvPr>
            <p:ph sz="quarter" idx="10"/>
          </p:nvPr>
        </p:nvSpPr>
        <p:spPr>
          <a:xfrm>
            <a:off x="624417" y="1797051"/>
            <a:ext cx="6527800" cy="4320117"/>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196973018"/>
      </p:ext>
    </p:extLst>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etro Blocks 6">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Picture Placeholder 3"/>
          <p:cNvSpPr>
            <a:spLocks noGrp="1"/>
          </p:cNvSpPr>
          <p:nvPr>
            <p:ph type="pic" sz="quarter" idx="11"/>
          </p:nvPr>
        </p:nvSpPr>
        <p:spPr>
          <a:xfrm>
            <a:off x="7247468" y="1797051"/>
            <a:ext cx="4320117" cy="4320116"/>
          </a:xfrm>
        </p:spPr>
        <p:txBody>
          <a:bodyPr/>
          <a:lstStyle/>
          <a:p>
            <a:r>
              <a:rPr lang="en-US" smtClean="0"/>
              <a:t>Click icon to add picture</a:t>
            </a:r>
            <a:endParaRPr lang="de-CH"/>
          </a:p>
        </p:txBody>
      </p:sp>
      <p:sp>
        <p:nvSpPr>
          <p:cNvPr id="6" name="Content Placeholder 12"/>
          <p:cNvSpPr>
            <a:spLocks noGrp="1"/>
          </p:cNvSpPr>
          <p:nvPr>
            <p:ph sz="quarter" idx="10"/>
          </p:nvPr>
        </p:nvSpPr>
        <p:spPr>
          <a:xfrm>
            <a:off x="624417" y="1797051"/>
            <a:ext cx="6527800" cy="4320117"/>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645464974"/>
      </p:ext>
    </p:extLst>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etro Blocks 7">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0" name="Picture Placeholder 3"/>
          <p:cNvSpPr>
            <a:spLocks noGrp="1"/>
          </p:cNvSpPr>
          <p:nvPr>
            <p:ph type="pic" sz="quarter" idx="15"/>
          </p:nvPr>
        </p:nvSpPr>
        <p:spPr>
          <a:xfrm>
            <a:off x="625131" y="1797048"/>
            <a:ext cx="2109216" cy="2109216"/>
          </a:xfrm>
        </p:spPr>
        <p:txBody>
          <a:bodyPr/>
          <a:lstStyle/>
          <a:p>
            <a:r>
              <a:rPr lang="en-US" dirty="0" smtClean="0"/>
              <a:t>Click icon to add picture</a:t>
            </a:r>
            <a:endParaRPr lang="de-CH" dirty="0"/>
          </a:p>
        </p:txBody>
      </p:sp>
      <p:sp>
        <p:nvSpPr>
          <p:cNvPr id="13" name="Picture Placeholder 3"/>
          <p:cNvSpPr>
            <a:spLocks noGrp="1"/>
          </p:cNvSpPr>
          <p:nvPr>
            <p:ph type="pic" sz="quarter" idx="16"/>
          </p:nvPr>
        </p:nvSpPr>
        <p:spPr>
          <a:xfrm>
            <a:off x="2832100" y="1797048"/>
            <a:ext cx="2109216" cy="2109216"/>
          </a:xfrm>
        </p:spPr>
        <p:txBody>
          <a:bodyPr/>
          <a:lstStyle/>
          <a:p>
            <a:r>
              <a:rPr lang="en-US" dirty="0" smtClean="0"/>
              <a:t>Click icon to add picture</a:t>
            </a:r>
            <a:endParaRPr lang="de-CH" dirty="0"/>
          </a:p>
        </p:txBody>
      </p:sp>
      <p:sp>
        <p:nvSpPr>
          <p:cNvPr id="15" name="Picture Placeholder 3"/>
          <p:cNvSpPr>
            <a:spLocks noGrp="1"/>
          </p:cNvSpPr>
          <p:nvPr>
            <p:ph type="pic" sz="quarter" idx="17"/>
          </p:nvPr>
        </p:nvSpPr>
        <p:spPr>
          <a:xfrm>
            <a:off x="5039784" y="1797048"/>
            <a:ext cx="2109216" cy="2109216"/>
          </a:xfrm>
        </p:spPr>
        <p:txBody>
          <a:bodyPr/>
          <a:lstStyle/>
          <a:p>
            <a:r>
              <a:rPr lang="en-US" dirty="0" smtClean="0"/>
              <a:t>Click icon to add picture</a:t>
            </a:r>
            <a:endParaRPr lang="de-CH" dirty="0"/>
          </a:p>
        </p:txBody>
      </p:sp>
      <p:sp>
        <p:nvSpPr>
          <p:cNvPr id="16" name="Picture Placeholder 3"/>
          <p:cNvSpPr>
            <a:spLocks noGrp="1"/>
          </p:cNvSpPr>
          <p:nvPr>
            <p:ph type="pic" sz="quarter" idx="18"/>
          </p:nvPr>
        </p:nvSpPr>
        <p:spPr>
          <a:xfrm>
            <a:off x="7250297" y="1797048"/>
            <a:ext cx="2109216" cy="2109216"/>
          </a:xfrm>
        </p:spPr>
        <p:txBody>
          <a:bodyPr/>
          <a:lstStyle/>
          <a:p>
            <a:r>
              <a:rPr lang="en-US" dirty="0" smtClean="0"/>
              <a:t>Click icon to add picture</a:t>
            </a:r>
            <a:endParaRPr lang="de-CH" dirty="0"/>
          </a:p>
        </p:txBody>
      </p:sp>
      <p:sp>
        <p:nvSpPr>
          <p:cNvPr id="19" name="Picture Placeholder 3"/>
          <p:cNvSpPr>
            <a:spLocks noGrp="1"/>
          </p:cNvSpPr>
          <p:nvPr>
            <p:ph type="pic" sz="quarter" idx="19"/>
          </p:nvPr>
        </p:nvSpPr>
        <p:spPr>
          <a:xfrm>
            <a:off x="9460811" y="1797048"/>
            <a:ext cx="2109216" cy="2109216"/>
          </a:xfrm>
        </p:spPr>
        <p:txBody>
          <a:bodyPr/>
          <a:lstStyle/>
          <a:p>
            <a:r>
              <a:rPr lang="en-US" dirty="0" smtClean="0"/>
              <a:t>Click icon to add picture</a:t>
            </a:r>
            <a:endParaRPr lang="de-CH" dirty="0"/>
          </a:p>
        </p:txBody>
      </p:sp>
      <p:sp>
        <p:nvSpPr>
          <p:cNvPr id="20" name="Picture Placeholder 3"/>
          <p:cNvSpPr>
            <a:spLocks noGrp="1"/>
          </p:cNvSpPr>
          <p:nvPr>
            <p:ph type="pic" sz="quarter" idx="20"/>
          </p:nvPr>
        </p:nvSpPr>
        <p:spPr>
          <a:xfrm>
            <a:off x="632896" y="4007724"/>
            <a:ext cx="2109216" cy="2109216"/>
          </a:xfrm>
        </p:spPr>
        <p:txBody>
          <a:bodyPr/>
          <a:lstStyle/>
          <a:p>
            <a:r>
              <a:rPr lang="en-US" dirty="0" smtClean="0"/>
              <a:t>Click icon to add picture</a:t>
            </a:r>
            <a:endParaRPr lang="de-CH" dirty="0"/>
          </a:p>
        </p:txBody>
      </p:sp>
      <p:sp>
        <p:nvSpPr>
          <p:cNvPr id="21" name="Picture Placeholder 3"/>
          <p:cNvSpPr>
            <a:spLocks noGrp="1"/>
          </p:cNvSpPr>
          <p:nvPr>
            <p:ph type="pic" sz="quarter" idx="21"/>
          </p:nvPr>
        </p:nvSpPr>
        <p:spPr>
          <a:xfrm>
            <a:off x="2839865" y="4007724"/>
            <a:ext cx="2109216" cy="2109216"/>
          </a:xfrm>
        </p:spPr>
        <p:txBody>
          <a:bodyPr/>
          <a:lstStyle/>
          <a:p>
            <a:r>
              <a:rPr lang="en-US" dirty="0" smtClean="0"/>
              <a:t>Click icon to add picture</a:t>
            </a:r>
            <a:endParaRPr lang="de-CH" dirty="0"/>
          </a:p>
        </p:txBody>
      </p:sp>
      <p:sp>
        <p:nvSpPr>
          <p:cNvPr id="22" name="Picture Placeholder 3"/>
          <p:cNvSpPr>
            <a:spLocks noGrp="1"/>
          </p:cNvSpPr>
          <p:nvPr>
            <p:ph type="pic" sz="quarter" idx="22"/>
          </p:nvPr>
        </p:nvSpPr>
        <p:spPr>
          <a:xfrm>
            <a:off x="5047549" y="4007724"/>
            <a:ext cx="2109216" cy="2109216"/>
          </a:xfrm>
        </p:spPr>
        <p:txBody>
          <a:bodyPr/>
          <a:lstStyle/>
          <a:p>
            <a:r>
              <a:rPr lang="en-US" dirty="0" smtClean="0"/>
              <a:t>Click icon to add picture</a:t>
            </a:r>
            <a:endParaRPr lang="de-CH" dirty="0"/>
          </a:p>
        </p:txBody>
      </p:sp>
      <p:sp>
        <p:nvSpPr>
          <p:cNvPr id="23" name="Picture Placeholder 3"/>
          <p:cNvSpPr>
            <a:spLocks noGrp="1"/>
          </p:cNvSpPr>
          <p:nvPr>
            <p:ph type="pic" sz="quarter" idx="23"/>
          </p:nvPr>
        </p:nvSpPr>
        <p:spPr>
          <a:xfrm>
            <a:off x="7258063" y="4007724"/>
            <a:ext cx="2109216" cy="2109216"/>
          </a:xfrm>
        </p:spPr>
        <p:txBody>
          <a:bodyPr/>
          <a:lstStyle/>
          <a:p>
            <a:r>
              <a:rPr lang="en-US" dirty="0" smtClean="0"/>
              <a:t>Click icon to add picture</a:t>
            </a:r>
            <a:endParaRPr lang="de-CH" dirty="0"/>
          </a:p>
        </p:txBody>
      </p:sp>
      <p:sp>
        <p:nvSpPr>
          <p:cNvPr id="24" name="Picture Placeholder 3"/>
          <p:cNvSpPr>
            <a:spLocks noGrp="1"/>
          </p:cNvSpPr>
          <p:nvPr>
            <p:ph type="pic" sz="quarter" idx="24"/>
          </p:nvPr>
        </p:nvSpPr>
        <p:spPr>
          <a:xfrm>
            <a:off x="9468576" y="4007724"/>
            <a:ext cx="2104085" cy="2109216"/>
          </a:xfrm>
        </p:spPr>
        <p:txBody>
          <a:bodyPr/>
          <a:lstStyle/>
          <a:p>
            <a:r>
              <a:rPr lang="en-US" dirty="0" smtClean="0"/>
              <a:t>Click icon to add picture</a:t>
            </a:r>
            <a:endParaRPr lang="de-CH" dirty="0"/>
          </a:p>
        </p:txBody>
      </p:sp>
    </p:spTree>
    <p:extLst>
      <p:ext uri="{BB962C8B-B14F-4D97-AF65-F5344CB8AC3E}">
        <p14:creationId xmlns:p14="http://schemas.microsoft.com/office/powerpoint/2010/main" val="2086339214"/>
      </p:ext>
    </p:extLst>
  </p:cSld>
  <p:clrMapOvr>
    <a:masterClrMapping/>
  </p:clrMapOvr>
  <p:transition spd="slow">
    <p:push dir="u"/>
  </p:transition>
  <p:timing>
    <p:tnLst>
      <p:par>
        <p:cTn id="1" dur="indefinite" restart="never" nodeType="tmRoot"/>
      </p:par>
    </p:tnLst>
  </p:timing>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014217917"/>
      </p:ext>
    </p:extLst>
  </p:cSld>
  <p:clrMapOvr>
    <a:masterClrMapping/>
  </p:clrMapOvr>
  <p:transition spd="slow">
    <p:push dir="u"/>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2102250"/>
      </p:ext>
    </p:extLst>
  </p:cSld>
  <p:clrMapOvr>
    <a:masterClrMapping/>
  </p:clrMapOvr>
  <p:transition spd="slow">
    <p:push dir="u"/>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rgbClr val="8D2E88"/>
        </a:solidFill>
        <a:effectLst/>
      </p:bgPr>
    </p:bg>
    <p:spTree>
      <p:nvGrpSpPr>
        <p:cNvPr id="1" name=""/>
        <p:cNvGrpSpPr/>
        <p:nvPr/>
      </p:nvGrpSpPr>
      <p:grpSpPr>
        <a:xfrm>
          <a:off x="0" y="0"/>
          <a:ext cx="0" cy="0"/>
          <a:chOff x="0" y="0"/>
          <a:chExt cx="0" cy="0"/>
        </a:xfrm>
      </p:grpSpPr>
      <p:sp>
        <p:nvSpPr>
          <p:cNvPr id="4" name="Text Box 3"/>
          <p:cNvSpPr txBox="1">
            <a:spLocks noChangeArrowheads="1"/>
          </p:cNvSpPr>
          <p:nvPr userDrawn="1"/>
        </p:nvSpPr>
        <p:spPr bwMode="blackWhite">
          <a:xfrm>
            <a:off x="624418" y="6298299"/>
            <a:ext cx="10943167" cy="30796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algn="ctr" defTabSz="914198" eaLnBrk="0" hangingPunct="0"/>
            <a:r>
              <a:rPr lang="en-US" sz="667" dirty="0">
                <a:gradFill>
                  <a:gsLst>
                    <a:gs pos="0">
                      <a:srgbClr val="FFFFFF"/>
                    </a:gs>
                    <a:gs pos="100000">
                      <a:srgbClr val="FFFFFF"/>
                    </a:gs>
                  </a:gsLst>
                  <a:lin ang="5400000" scaled="0"/>
                </a:gradFill>
                <a:cs typeface="Arial" charset="0"/>
              </a:rPr>
              <a:t>© </a:t>
            </a:r>
            <a:r>
              <a:rPr lang="en-US" sz="667" dirty="0">
                <a:gradFill>
                  <a:gsLst>
                    <a:gs pos="0">
                      <a:srgbClr val="FFFFFF"/>
                    </a:gs>
                    <a:gs pos="100000">
                      <a:srgbClr val="FFFFFF"/>
                    </a:gs>
                  </a:gsLst>
                  <a:lin ang="5400000" scaled="0"/>
                </a:gradFill>
                <a:cs typeface="Arial" charset="0"/>
              </a:rPr>
              <a:t>2013 Microsoft </a:t>
            </a:r>
            <a:r>
              <a:rPr lang="en-US" sz="667" dirty="0">
                <a:gradFill>
                  <a:gsLst>
                    <a:gs pos="0">
                      <a:srgbClr val="FFFFFF"/>
                    </a:gs>
                    <a:gs pos="100000">
                      <a:srgbClr val="FFFFFF"/>
                    </a:gs>
                  </a:gsLst>
                  <a:lin ang="5400000" scaled="0"/>
                </a:gradFill>
                <a:cs typeface="Arial" charset="0"/>
              </a:rPr>
              <a:t>Corporation. All rights reserved. Microsoft, Windows, Windows Vista and other product names are or may be registered trademarks and/or trademarks in the U.S. and/or other countries.</a:t>
            </a:r>
          </a:p>
          <a:p>
            <a:pPr algn="ctr" defTabSz="914198" eaLnBrk="0" hangingPunct="0"/>
            <a:r>
              <a:rPr lang="en-US" sz="667" dirty="0">
                <a:gradFill>
                  <a:gsLst>
                    <a:gs pos="0">
                      <a:srgbClr val="FFFFFF"/>
                    </a:gs>
                    <a:gs pos="100000">
                      <a:srgbClr val="FFFFFF"/>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67" dirty="0">
                <a:gradFill>
                  <a:gsLst>
                    <a:gs pos="0">
                      <a:srgbClr val="FFFFFF"/>
                    </a:gs>
                    <a:gs pos="100000">
                      <a:srgbClr val="FFFFFF"/>
                    </a:gs>
                  </a:gsLst>
                  <a:lin ang="5400000" scaled="0"/>
                </a:gradFill>
                <a:cs typeface="Arial" charset="0"/>
              </a:rPr>
              <a:t>MICROSOFT </a:t>
            </a:r>
            <a:r>
              <a:rPr lang="en-US" sz="667" dirty="0">
                <a:gradFill>
                  <a:gsLst>
                    <a:gs pos="0">
                      <a:srgbClr val="FFFFFF"/>
                    </a:gs>
                    <a:gs pos="100000">
                      <a:srgbClr val="FFFFFF"/>
                    </a:gs>
                  </a:gsLst>
                  <a:lin ang="5400000" scaled="0"/>
                </a:gradFill>
                <a:cs typeface="Arial" charset="0"/>
              </a:rPr>
              <a:t>MAKES NO WARRANTIES, EXPRESS, IMPLIED OR STATUTORY, AS TO THE INFORMATION IN THIS PRESENTATION.</a:t>
            </a:r>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40470" y="1865709"/>
            <a:ext cx="8518161" cy="3133351"/>
          </a:xfrm>
          <a:prstGeom prst="rect">
            <a:avLst/>
          </a:prstGeom>
        </p:spPr>
      </p:pic>
    </p:spTree>
    <p:extLst>
      <p:ext uri="{BB962C8B-B14F-4D97-AF65-F5344CB8AC3E}">
        <p14:creationId xmlns:p14="http://schemas.microsoft.com/office/powerpoint/2010/main" val="125931683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000"/>
                                  </p:stCondLst>
                                  <p:childTnLst>
                                    <p:set>
                                      <p:cBhvr>
                                        <p:cTn id="6" dur="1" fill="hold">
                                          <p:stCondLst>
                                            <p:cond delay="0"/>
                                          </p:stCondLst>
                                        </p:cTn>
                                        <p:tgtEl>
                                          <p:spTgt spid="4"/>
                                        </p:tgtEl>
                                        <p:attrNameLst>
                                          <p:attrName>style.visibility</p:attrName>
                                        </p:attrNameLst>
                                      </p:cBhvr>
                                      <p:to>
                                        <p:strVal val="visible"/>
                                      </p:to>
                                    </p:set>
                                  </p:childTnLst>
                                </p:cTn>
                              </p:par>
                              <p:par>
                                <p:cTn id="7" presetID="63" presetClass="path" presetSubtype="0" accel="50000" decel="50000" fill="hold" grpId="1" nodeType="withEffect">
                                  <p:stCondLst>
                                    <p:cond delay="1000"/>
                                  </p:stCondLst>
                                  <p:childTnLst>
                                    <p:animMotion origin="layout" path="M 0 -7.40741E-7 L 1.1625 -7.40741E-7 " pathEditMode="relative" rAng="0" ptsTypes="AA">
                                      <p:cBhvr>
                                        <p:cTn id="8" dur="1000" spd="-100000" fill="hold"/>
                                        <p:tgtEl>
                                          <p:spTgt spid="4"/>
                                        </p:tgtEl>
                                        <p:attrNameLst>
                                          <p:attrName>ppt_x</p:attrName>
                                          <p:attrName>ppt_y</p:attrName>
                                        </p:attrNameLst>
                                      </p:cBhvr>
                                      <p:rCtr x="58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Agenda</a:t>
            </a:r>
            <a:endParaRPr lang="en-US" dirty="0"/>
          </a:p>
        </p:txBody>
      </p:sp>
      <p:sp>
        <p:nvSpPr>
          <p:cNvPr id="11" name="Content Placeholder 12"/>
          <p:cNvSpPr>
            <a:spLocks noGrp="1"/>
          </p:cNvSpPr>
          <p:nvPr>
            <p:ph sz="quarter" idx="10" hasCustomPrompt="1"/>
          </p:nvPr>
        </p:nvSpPr>
        <p:spPr>
          <a:xfrm>
            <a:off x="624417" y="1797051"/>
            <a:ext cx="8735484" cy="4320117"/>
          </a:xfrm>
        </p:spPr>
        <p:txBody>
          <a:bodyPr/>
          <a:lstStyle>
            <a:lvl1pPr marL="0" indent="0">
              <a:buNone/>
              <a:tabLst>
                <a:tab pos="7604949" algn="l"/>
              </a:tabLst>
              <a:defRPr sz="4000" baseline="0"/>
            </a:lvl1pPr>
            <a:lvl2pPr marL="0" indent="0">
              <a:buNone/>
              <a:tabLst>
                <a:tab pos="7604949" algn="l"/>
              </a:tabLst>
              <a:defRPr sz="2000">
                <a:latin typeface="+mn-lt"/>
              </a:defRPr>
            </a:lvl2pPr>
            <a:lvl3pPr marL="0" indent="0">
              <a:buNone/>
              <a:tabLst>
                <a:tab pos="7602877" algn="l"/>
              </a:tabLst>
              <a:defRPr sz="2000" baseline="0">
                <a:latin typeface="+mn-lt"/>
              </a:defRPr>
            </a:lvl3pPr>
            <a:lvl4pPr marL="302676" indent="-302676">
              <a:defRPr/>
            </a:lvl4pPr>
            <a:lvl5pPr marL="613818" indent="-311143" defTabSz="304792">
              <a:tabLst/>
              <a:defRPr/>
            </a:lvl5pPr>
            <a:lvl6pPr marL="916494" indent="-302676" defTabSz="306910">
              <a:defRPr/>
            </a:lvl6pPr>
          </a:lstStyle>
          <a:p>
            <a:pPr lvl="0"/>
            <a:r>
              <a:rPr lang="en-US" dirty="0" smtClean="0"/>
              <a:t>Topic	xx</a:t>
            </a:r>
          </a:p>
          <a:p>
            <a:pPr lvl="2"/>
            <a:r>
              <a:rPr lang="en-US" dirty="0" smtClean="0"/>
              <a:t>Subtopic</a:t>
            </a:r>
          </a:p>
          <a:p>
            <a:pPr lvl="3"/>
            <a:r>
              <a:rPr lang="en-US" dirty="0" smtClean="0"/>
              <a:t>Subtopic Info</a:t>
            </a:r>
          </a:p>
          <a:p>
            <a:pPr lvl="4"/>
            <a:r>
              <a:rPr lang="en-US" dirty="0" smtClean="0"/>
              <a:t>Level 4</a:t>
            </a:r>
          </a:p>
          <a:p>
            <a:pPr lvl="5"/>
            <a:r>
              <a:rPr lang="en-US" dirty="0" smtClean="0"/>
              <a:t>Level 5</a:t>
            </a:r>
          </a:p>
          <a:p>
            <a:pPr lvl="0"/>
            <a:r>
              <a:rPr lang="en-US" dirty="0" smtClean="0"/>
              <a:t>Topic	xx</a:t>
            </a:r>
          </a:p>
          <a:p>
            <a:pPr lvl="2"/>
            <a:r>
              <a:rPr lang="en-US" dirty="0" smtClean="0"/>
              <a:t>Subtopic	xx</a:t>
            </a:r>
          </a:p>
        </p:txBody>
      </p:sp>
      <p:sp>
        <p:nvSpPr>
          <p:cNvPr id="12" name="Rectangle 11"/>
          <p:cNvSpPr/>
          <p:nvPr userDrawn="1"/>
        </p:nvSpPr>
        <p:spPr bwMode="auto">
          <a:xfrm>
            <a:off x="9457267" y="1797052"/>
            <a:ext cx="2110317" cy="210184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algn="ctr" defTabSz="914198" fontAlgn="base">
              <a:spcBef>
                <a:spcPct val="0"/>
              </a:spcBef>
              <a:spcAft>
                <a:spcPct val="0"/>
              </a:spcAft>
            </a:pPr>
            <a:endParaRPr lang="en-US" sz="1867" spc="-51" dirty="0" err="1">
              <a:gradFill>
                <a:gsLst>
                  <a:gs pos="0">
                    <a:srgbClr val="FFFFFF"/>
                  </a:gs>
                  <a:gs pos="100000">
                    <a:srgbClr val="FFFFFF"/>
                  </a:gs>
                </a:gsLst>
                <a:lin ang="5400000" scaled="0"/>
              </a:gradFill>
              <a:ea typeface="Segoe UI" pitchFamily="34" charset="0"/>
              <a:cs typeface="Segoe UI" pitchFamily="34" charset="0"/>
            </a:endParaRPr>
          </a:p>
        </p:txBody>
      </p:sp>
      <p:pic>
        <p:nvPicPr>
          <p:cNvPr id="3075" name="Picture 3" descr="C:\Temp\Agenda.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185388" y="2224213"/>
            <a:ext cx="642016" cy="127679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userDrawn="1"/>
        </p:nvSpPr>
        <p:spPr>
          <a:xfrm>
            <a:off x="9573733" y="3545586"/>
            <a:ext cx="819135" cy="287323"/>
          </a:xfrm>
          <a:prstGeom prst="rect">
            <a:avLst/>
          </a:prstGeom>
          <a:noFill/>
        </p:spPr>
        <p:txBody>
          <a:bodyPr wrap="none" lIns="0" tIns="0" rIns="0" bIns="0" rtlCol="0">
            <a:spAutoFit/>
          </a:bodyPr>
          <a:lstStyle/>
          <a:p>
            <a:pPr defTabSz="914462"/>
            <a:r>
              <a:rPr lang="en-US" sz="1867" dirty="0">
                <a:solidFill>
                  <a:srgbClr val="FFFFFF"/>
                </a:solidFill>
              </a:rPr>
              <a:t>Agenda</a:t>
            </a:r>
          </a:p>
        </p:txBody>
      </p:sp>
    </p:spTree>
    <p:extLst>
      <p:ext uri="{BB962C8B-B14F-4D97-AF65-F5344CB8AC3E}">
        <p14:creationId xmlns:p14="http://schemas.microsoft.com/office/powerpoint/2010/main" val="41220579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3.70409E-6 -1.11111E-6 L 3.70409E-6 -0.05393 " pathEditMode="relative" rAng="0" ptsTypes="AA">
                                      <p:cBhvr>
                                        <p:cTn id="6" dur="500" fill="hold"/>
                                        <p:tgtEl>
                                          <p:spTgt spid="3075"/>
                                        </p:tgtEl>
                                        <p:attrNameLst>
                                          <p:attrName>ppt_x</p:attrName>
                                          <p:attrName>ppt_y</p:attrName>
                                        </p:attrNameLst>
                                      </p:cBhvr>
                                      <p:rCtr x="0" y="-2708"/>
                                    </p:animMotion>
                                  </p:childTnLst>
                                </p:cTn>
                              </p:par>
                              <p:par>
                                <p:cTn id="7" presetID="1" presetClass="entr" presetSubtype="0" fill="hold" grpId="0" nodeType="withEffect">
                                  <p:stCondLst>
                                    <p:cond delay="500"/>
                                  </p:stCondLst>
                                  <p:childTnLst>
                                    <p:set>
                                      <p:cBhvr>
                                        <p:cTn id="8" dur="1" fill="hold">
                                          <p:stCondLst>
                                            <p:cond delay="0"/>
                                          </p:stCondLst>
                                        </p:cTn>
                                        <p:tgtEl>
                                          <p:spTgt spid="14"/>
                                        </p:tgtEl>
                                        <p:attrNameLst>
                                          <p:attrName>style.visibility</p:attrName>
                                        </p:attrNameLst>
                                      </p:cBhvr>
                                      <p:to>
                                        <p:strVal val="visible"/>
                                      </p:to>
                                    </p:set>
                                  </p:childTnLst>
                                </p:cTn>
                              </p:par>
                              <p:par>
                                <p:cTn id="9" presetID="42" presetClass="path" presetSubtype="0" accel="50000" decel="50000" fill="hold" grpId="1" nodeType="withEffect">
                                  <p:stCondLst>
                                    <p:cond delay="500"/>
                                  </p:stCondLst>
                                  <p:childTnLst>
                                    <p:animMotion origin="layout" path="M -4.17296E-6 2.96296E-6 L -4.17296E-6 0.04722 " pathEditMode="relative" rAng="0" ptsTypes="AA">
                                      <p:cBhvr>
                                        <p:cTn id="10" dur="500" spd="-100000" fill="hold"/>
                                        <p:tgtEl>
                                          <p:spTgt spid="14"/>
                                        </p:tgtEl>
                                        <p:attrNameLst>
                                          <p:attrName>ppt_x</p:attrName>
                                          <p:attrName>ppt_y</p:attrName>
                                        </p:attrNameLst>
                                      </p:cBhvr>
                                      <p:rCtr x="0" y="236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Title Purple">
    <p:bg>
      <p:bgPr>
        <a:solidFill>
          <a:srgbClr val="8D2E88"/>
        </a:solidFill>
        <a:effectLst/>
      </p:bgPr>
    </p:bg>
    <p:spTree>
      <p:nvGrpSpPr>
        <p:cNvPr id="1" name=""/>
        <p:cNvGrpSpPr/>
        <p:nvPr/>
      </p:nvGrpSpPr>
      <p:grpSpPr>
        <a:xfrm>
          <a:off x="0" y="0"/>
          <a:ext cx="0" cy="0"/>
          <a:chOff x="0" y="0"/>
          <a:chExt cx="0" cy="0"/>
        </a:xfrm>
      </p:grpSpPr>
      <p:pic>
        <p:nvPicPr>
          <p:cNvPr id="8" name="Picture 8" descr="C:\Users\saschac\Dropbox\Work\Events\2012-04 Shape\Visuals\shape_logo\shape_logo\shopping bag huge 12 percent.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227655" y="-219404"/>
            <a:ext cx="5016735" cy="72008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C:\Users\saschac\Dropbox\Work\Events\2012-04 Shape\Visuals\shape_logo\shape_logo\shape komplett negativ.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226849" y="5584034"/>
            <a:ext cx="3349443" cy="1008181"/>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0" hasCustomPrompt="1"/>
          </p:nvPr>
        </p:nvSpPr>
        <p:spPr>
          <a:xfrm>
            <a:off x="624418" y="2784868"/>
            <a:ext cx="10943167" cy="1114033"/>
          </a:xfrm>
        </p:spPr>
        <p:txBody>
          <a:bodyPr/>
          <a:lstStyle>
            <a:lvl1pPr marL="0" indent="0">
              <a:buNone/>
              <a:defRPr lang="en-US" sz="8800" i="0" kern="1200" spc="-100" baseline="0" dirty="0" smtClean="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Chapter title</a:t>
            </a:r>
          </a:p>
        </p:txBody>
      </p:sp>
      <p:sp>
        <p:nvSpPr>
          <p:cNvPr id="4" name="Text Placeholder 8"/>
          <p:cNvSpPr>
            <a:spLocks noGrp="1"/>
          </p:cNvSpPr>
          <p:nvPr>
            <p:ph type="body" sz="quarter" idx="11" hasCustomPrompt="1"/>
          </p:nvPr>
        </p:nvSpPr>
        <p:spPr>
          <a:xfrm>
            <a:off x="624418" y="1773238"/>
            <a:ext cx="10943167" cy="443199"/>
          </a:xfrm>
        </p:spPr>
        <p:txBody>
          <a:bodyPr/>
          <a:lstStyle>
            <a:lvl1pPr marL="0" indent="0">
              <a:buNone/>
              <a:defRPr lang="en-US" sz="3200" kern="1200" spc="-100" baseline="0" dirty="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Chapter Title x/y</a:t>
            </a:r>
            <a:endParaRPr lang="en-US" dirty="0"/>
          </a:p>
        </p:txBody>
      </p:sp>
    </p:spTree>
    <p:extLst>
      <p:ext uri="{BB962C8B-B14F-4D97-AF65-F5344CB8AC3E}">
        <p14:creationId xmlns:p14="http://schemas.microsoft.com/office/powerpoint/2010/main" val="352989338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childTnLst>
                                </p:cTn>
                              </p:par>
                              <p:par>
                                <p:cTn id="7" presetID="63" presetClass="path" presetSubtype="0" accel="50000" decel="50000" fill="hold" grpId="1" nodeType="withEffect">
                                  <p:stCondLst>
                                    <p:cond delay="500"/>
                                  </p:stCondLst>
                                  <p:childTnLst>
                                    <p:animMotion origin="layout" path="M 1.66667E-6 1.02244E-6 L 1.23528 1.02244E-6 " pathEditMode="relative" rAng="0" ptsTypes="AA">
                                      <p:cBhvr>
                                        <p:cTn id="8" dur="1000" spd="-100000" fill="hold"/>
                                        <p:tgtEl>
                                          <p:spTgt spid="4"/>
                                        </p:tgtEl>
                                        <p:attrNameLst>
                                          <p:attrName>ppt_x</p:attrName>
                                          <p:attrName>ppt_y</p:attrName>
                                        </p:attrNameLst>
                                      </p:cBhvr>
                                      <p:rCtr x="61758" y="0"/>
                                    </p:animMotion>
                                  </p:childTnLst>
                                </p:cTn>
                              </p:par>
                              <p:par>
                                <p:cTn id="9" presetID="1" presetClass="entr" presetSubtype="0" fill="hold" grpId="0" nodeType="withEffect">
                                  <p:stCondLst>
                                    <p:cond delay="1000"/>
                                  </p:stCondLst>
                                  <p:childTnLst>
                                    <p:set>
                                      <p:cBhvr>
                                        <p:cTn id="10" dur="1" fill="hold">
                                          <p:stCondLst>
                                            <p:cond delay="0"/>
                                          </p:stCondLst>
                                        </p:cTn>
                                        <p:tgtEl>
                                          <p:spTgt spid="6"/>
                                        </p:tgtEl>
                                        <p:attrNameLst>
                                          <p:attrName>style.visibility</p:attrName>
                                        </p:attrNameLst>
                                      </p:cBhvr>
                                      <p:to>
                                        <p:strVal val="visible"/>
                                      </p:to>
                                    </p:set>
                                  </p:childTnLst>
                                </p:cTn>
                              </p:par>
                              <p:par>
                                <p:cTn id="11" presetID="63" presetClass="path" presetSubtype="0" accel="50000" decel="50000" fill="hold" grpId="1" nodeType="withEffect">
                                  <p:stCondLst>
                                    <p:cond delay="1000"/>
                                  </p:stCondLst>
                                  <p:childTnLst>
                                    <p:animMotion origin="layout" path="M 0 -3.96021E-6 L 1.23424 -3.96021E-6 " pathEditMode="relative" rAng="0" ptsTypes="AA">
                                      <p:cBhvr>
                                        <p:cTn id="12" dur="1000" spd="-100000" fill="hold"/>
                                        <p:tgtEl>
                                          <p:spTgt spid="6"/>
                                        </p:tgtEl>
                                        <p:attrNameLst>
                                          <p:attrName>ppt_x</p:attrName>
                                          <p:attrName>ppt_y</p:attrName>
                                        </p:attrNameLst>
                                      </p:cBhvr>
                                      <p:rCtr x="61706" y="0"/>
                                    </p:animMotion>
                                  </p:childTnLst>
                                </p:cTn>
                              </p:par>
                              <p:par>
                                <p:cTn id="13" presetID="1" presetClass="entr" presetSubtype="0" fill="hold" nodeType="withEffect">
                                  <p:stCondLst>
                                    <p:cond delay="1500"/>
                                  </p:stCondLst>
                                  <p:childTnLst>
                                    <p:set>
                                      <p:cBhvr>
                                        <p:cTn id="14" dur="1" fill="hold">
                                          <p:stCondLst>
                                            <p:cond delay="0"/>
                                          </p:stCondLst>
                                        </p:cTn>
                                        <p:tgtEl>
                                          <p:spTgt spid="8"/>
                                        </p:tgtEl>
                                        <p:attrNameLst>
                                          <p:attrName>style.visibility</p:attrName>
                                        </p:attrNameLst>
                                      </p:cBhvr>
                                      <p:to>
                                        <p:strVal val="visible"/>
                                      </p:to>
                                    </p:set>
                                  </p:childTnLst>
                                </p:cTn>
                              </p:par>
                              <p:par>
                                <p:cTn id="15" presetID="63" presetClass="path" presetSubtype="0" accel="50000" decel="50000" fill="hold" nodeType="withEffect">
                                  <p:stCondLst>
                                    <p:cond delay="1500"/>
                                  </p:stCondLst>
                                  <p:childTnLst>
                                    <p:animMotion origin="layout" path="M 2.56384E-6 2.31321E-9 L 0.87454 2.31321E-9 " pathEditMode="relative" rAng="0" ptsTypes="AA">
                                      <p:cBhvr>
                                        <p:cTn id="16" dur="1000" spd="-100000" fill="hold"/>
                                        <p:tgtEl>
                                          <p:spTgt spid="8"/>
                                        </p:tgtEl>
                                        <p:attrNameLst>
                                          <p:attrName>ppt_x</p:attrName>
                                          <p:attrName>ppt_y</p:attrName>
                                        </p:attrNameLst>
                                      </p:cBhvr>
                                      <p:rCtr x="43721" y="0"/>
                                    </p:animMotion>
                                  </p:childTnLst>
                                </p:cTn>
                              </p:par>
                              <p:par>
                                <p:cTn id="17" presetID="1" presetClass="entr" presetSubtype="0" fill="hold" nodeType="withEffect">
                                  <p:stCondLst>
                                    <p:cond delay="2000"/>
                                  </p:stCondLst>
                                  <p:childTnLst>
                                    <p:set>
                                      <p:cBhvr>
                                        <p:cTn id="18" dur="1" fill="hold">
                                          <p:stCondLst>
                                            <p:cond delay="0"/>
                                          </p:stCondLst>
                                        </p:cTn>
                                        <p:tgtEl>
                                          <p:spTgt spid="10"/>
                                        </p:tgtEl>
                                        <p:attrNameLst>
                                          <p:attrName>style.visibility</p:attrName>
                                        </p:attrNameLst>
                                      </p:cBhvr>
                                      <p:to>
                                        <p:strVal val="visible"/>
                                      </p:to>
                                    </p:set>
                                  </p:childTnLst>
                                </p:cTn>
                              </p:par>
                              <p:par>
                                <p:cTn id="19" presetID="63" presetClass="path" presetSubtype="0" accel="50000" decel="50000" fill="hold" nodeType="withEffect">
                                  <p:stCondLst>
                                    <p:cond delay="2000"/>
                                  </p:stCondLst>
                                  <p:childTnLst>
                                    <p:animMotion origin="layout" path="M -2.77778E-6 -4.32099E-6 L 0.86441 -4.32099E-6 " pathEditMode="relative" rAng="0" ptsTypes="AA">
                                      <p:cBhvr>
                                        <p:cTn id="20" dur="1000" spd="-100000" fill="hold"/>
                                        <p:tgtEl>
                                          <p:spTgt spid="10"/>
                                        </p:tgtEl>
                                        <p:attrNameLst>
                                          <p:attrName>ppt_x</p:attrName>
                                          <p:attrName>ppt_y</p:attrName>
                                        </p:attrNameLst>
                                      </p:cBhvr>
                                      <p:rCtr x="4321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tmplLst>
          <p:tmpl>
            <p:tnLst>
              <p:par>
                <p:cTn presetID="1" presetClass="entr" presetSubtype="0" fill="hold" nodeType="withEffect">
                  <p:stCondLst>
                    <p:cond delay="1000"/>
                  </p:stCondLst>
                  <p:childTnLst>
                    <p:set>
                      <p:cBhvr>
                        <p:cTn dur="1" fill="hold">
                          <p:stCondLst>
                            <p:cond delay="0"/>
                          </p:stCondLst>
                        </p:cTn>
                        <p:tgtEl>
                          <p:spTgt spid="6"/>
                        </p:tgtEl>
                        <p:attrNameLst>
                          <p:attrName>style.visibility</p:attrName>
                        </p:attrNameLst>
                      </p:cBhvr>
                      <p:to>
                        <p:strVal val="visible"/>
                      </p:to>
                    </p:set>
                  </p:childTnLst>
                </p:cTn>
              </p:par>
            </p:tnLst>
          </p:tmpl>
        </p:tmplLst>
      </p:bldP>
      <p:bldP spid="6" grpId="1">
        <p:tmplLst>
          <p:tmpl>
            <p:tnLst>
              <p:par>
                <p:cTn presetID="63" presetClass="path" presetSubtype="0" accel="50000" decel="50000" fill="hold" nodeType="withEffect">
                  <p:stCondLst>
                    <p:cond delay="1000"/>
                  </p:stCondLst>
                  <p:childTnLst>
                    <p:animMotion origin="layout" path="M 0 -3.96021E-6 L 1.23424 -3.96021E-6 " pathEditMode="relative" rAng="0" ptsTypes="AA">
                      <p:cBhvr>
                        <p:cTn dur="1000" spd="-100000" fill="hold"/>
                        <p:tgtEl>
                          <p:spTgt spid="6"/>
                        </p:tgtEl>
                        <p:attrNameLst>
                          <p:attrName>ppt_x</p:attrName>
                          <p:attrName>ppt_y</p:attrName>
                        </p:attrNameLst>
                      </p:cBhvr>
                      <p:rCtr x="61706" y="0"/>
                    </p:animMotion>
                  </p:childTnLst>
                </p:cTn>
              </p:par>
            </p:tnLst>
          </p:tmpl>
        </p:tmplLst>
      </p:bldP>
      <p:bldP spid="4" grpId="0">
        <p:tmplLst>
          <p:tmpl>
            <p:tnLst>
              <p:par>
                <p:cTn presetID="1"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childTnLst>
                </p:cTn>
              </p:par>
            </p:tnLst>
          </p:tmpl>
        </p:tmplLst>
      </p:bldP>
      <p:bldP spid="4" grpId="1">
        <p:tmplLst>
          <p:tmpl>
            <p:tnLst>
              <p:par>
                <p:cTn presetID="63" presetClass="path" presetSubtype="0" accel="50000" decel="50000" fill="hold" nodeType="withEffect">
                  <p:stCondLst>
                    <p:cond delay="500"/>
                  </p:stCondLst>
                  <p:childTnLst>
                    <p:animMotion origin="layout" path="M 1.66667E-6 1.02244E-6 L 1.23528 1.02244E-6 " pathEditMode="relative" rAng="0" ptsTypes="AA">
                      <p:cBhvr>
                        <p:cTn dur="1000" spd="-100000" fill="hold"/>
                        <p:tgtEl>
                          <p:spTgt spid="4"/>
                        </p:tgtEl>
                        <p:attrNameLst>
                          <p:attrName>ppt_x</p:attrName>
                          <p:attrName>ppt_y</p:attrName>
                        </p:attrNameLst>
                      </p:cBhvr>
                      <p:rCtr x="61758" y="0"/>
                    </p:animMotion>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Purple">
    <p:bg>
      <p:bgPr>
        <a:solidFill>
          <a:srgbClr val="8D2E88"/>
        </a:solidFill>
        <a:effectLst/>
      </p:bgPr>
    </p:bg>
    <p:spTree>
      <p:nvGrpSpPr>
        <p:cNvPr id="1" name=""/>
        <p:cNvGrpSpPr/>
        <p:nvPr/>
      </p:nvGrpSpPr>
      <p:grpSpPr>
        <a:xfrm>
          <a:off x="0" y="0"/>
          <a:ext cx="0" cy="0"/>
          <a:chOff x="0" y="0"/>
          <a:chExt cx="0" cy="0"/>
        </a:xfrm>
      </p:grpSpPr>
      <p:pic>
        <p:nvPicPr>
          <p:cNvPr id="7" name="Picture 2" descr="C:\Users\saschac\Dropbox\Work\Events\2012-04 Shape\Visuals\shape_logo\shape_logo\shopping bag huge 12 percent.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3339" y="914526"/>
            <a:ext cx="4210691" cy="6043841"/>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0" hasCustomPrompt="1"/>
          </p:nvPr>
        </p:nvSpPr>
        <p:spPr>
          <a:xfrm>
            <a:off x="624418" y="1773239"/>
            <a:ext cx="10943167" cy="2125661"/>
          </a:xfrm>
        </p:spPr>
        <p:txBody>
          <a:bodyPr>
            <a:normAutofit/>
          </a:bodyPr>
          <a:lstStyle>
            <a:lvl1pPr marL="0" indent="0">
              <a:buNone/>
              <a:defRPr lang="en-US" sz="12800" i="0" kern="1200" spc="-100" baseline="0" dirty="0" smtClean="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Section title</a:t>
            </a:r>
          </a:p>
        </p:txBody>
      </p:sp>
      <p:sp>
        <p:nvSpPr>
          <p:cNvPr id="4" name="Text Placeholder 8"/>
          <p:cNvSpPr>
            <a:spLocks noGrp="1"/>
          </p:cNvSpPr>
          <p:nvPr>
            <p:ph type="body" sz="quarter" idx="11" hasCustomPrompt="1"/>
          </p:nvPr>
        </p:nvSpPr>
        <p:spPr>
          <a:xfrm>
            <a:off x="624418" y="4006850"/>
            <a:ext cx="10943167" cy="574279"/>
          </a:xfrm>
        </p:spPr>
        <p:txBody>
          <a:bodyPr/>
          <a:lstStyle>
            <a:lvl1pPr marL="0" indent="0">
              <a:buNone/>
              <a:defRPr lang="en-US" sz="3200" kern="1200" spc="-100" baseline="0" dirty="0">
                <a:solidFill>
                  <a:schemeClr val="bg1"/>
                </a:solidFill>
                <a:latin typeface="Segoe UI Light" pitchFamily="34" charset="0"/>
                <a:ea typeface="+mn-ea"/>
                <a:cs typeface="+mn-cs"/>
              </a:defRPr>
            </a:lvl1pPr>
          </a:lstStyle>
          <a:p>
            <a:pPr marL="0" lvl="0" indent="0" algn="l" defTabSz="914462" rtl="0" eaLnBrk="1" latinLnBrk="0" hangingPunct="1">
              <a:lnSpc>
                <a:spcPct val="90000"/>
              </a:lnSpc>
              <a:spcBef>
                <a:spcPct val="20000"/>
              </a:spcBef>
              <a:buSzPct val="90000"/>
              <a:buFont typeface="Arial" pitchFamily="34" charset="0"/>
              <a:buNone/>
            </a:pPr>
            <a:r>
              <a:rPr lang="en-US" dirty="0" smtClean="0"/>
              <a:t>Section subtitle</a:t>
            </a:r>
            <a:endParaRPr lang="en-US" dirty="0"/>
          </a:p>
        </p:txBody>
      </p:sp>
    </p:spTree>
    <p:extLst>
      <p:ext uri="{BB962C8B-B14F-4D97-AF65-F5344CB8AC3E}">
        <p14:creationId xmlns:p14="http://schemas.microsoft.com/office/powerpoint/2010/main" val="3084032785"/>
      </p:ext>
    </p:extLst>
  </p:cSld>
  <p:clrMapOvr>
    <a:masterClrMapping/>
  </p:clrMapOvr>
  <p:transition spd="slow">
    <p:pu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12"/>
          <p:cNvSpPr>
            <a:spLocks noGrp="1"/>
          </p:cNvSpPr>
          <p:nvPr>
            <p:ph sz="quarter" idx="10"/>
          </p:nvPr>
        </p:nvSpPr>
        <p:spPr>
          <a:xfrm>
            <a:off x="624418" y="1797051"/>
            <a:ext cx="10943167" cy="4320117"/>
          </a:xfrm>
        </p:spPr>
        <p:txBody>
          <a:bodyPr/>
          <a:lstStyle>
            <a:lvl1pPr marL="0" indent="0">
              <a:buNone/>
              <a:defRPr sz="4000"/>
            </a:lvl1pPr>
            <a:lvl2pPr marL="0" indent="0">
              <a:buNone/>
              <a:tabLst/>
              <a:defRPr sz="2000">
                <a:latin typeface="+mn-lt"/>
              </a:defRPr>
            </a:lvl2pPr>
            <a:lvl3pPr marL="241294" indent="-241294">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948817255"/>
      </p:ext>
    </p:extLst>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12"/>
          <p:cNvSpPr>
            <a:spLocks noGrp="1"/>
          </p:cNvSpPr>
          <p:nvPr>
            <p:ph sz="quarter" idx="10"/>
          </p:nvPr>
        </p:nvSpPr>
        <p:spPr>
          <a:xfrm>
            <a:off x="624418" y="1797051"/>
            <a:ext cx="5399556" cy="4320117"/>
          </a:xfrm>
        </p:spPr>
        <p:txBody>
          <a:bodyPr/>
          <a:lstStyle>
            <a:lvl1pPr marL="0" indent="0">
              <a:buNone/>
              <a:defRPr sz="4000"/>
            </a:lvl1pPr>
            <a:lvl2pPr marL="0" indent="0">
              <a:buNone/>
              <a:tabLst/>
              <a:defRPr sz="2000">
                <a:latin typeface="+mn-lt"/>
              </a:defRPr>
            </a:lvl2pPr>
            <a:lvl3pPr marL="241294" indent="-241294">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Content Placeholder 12"/>
          <p:cNvSpPr>
            <a:spLocks noGrp="1"/>
          </p:cNvSpPr>
          <p:nvPr>
            <p:ph sz="quarter" idx="11"/>
          </p:nvPr>
        </p:nvSpPr>
        <p:spPr>
          <a:xfrm>
            <a:off x="6160908" y="1797050"/>
            <a:ext cx="5406677" cy="4320116"/>
          </a:xfrm>
        </p:spPr>
        <p:txBody>
          <a:bodyPr/>
          <a:lstStyle>
            <a:lvl1pPr marL="0" indent="0">
              <a:buNone/>
              <a:defRPr sz="4000"/>
            </a:lvl1pPr>
            <a:lvl2pPr marL="0" indent="0">
              <a:buNone/>
              <a:tabLst/>
              <a:defRPr sz="2000">
                <a:latin typeface="+mn-lt"/>
              </a:defRPr>
            </a:lvl2pPr>
            <a:lvl3pPr marL="241294" indent="-241294">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495296369"/>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Metro Blocks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13" name="Content Placeholder 12"/>
          <p:cNvSpPr>
            <a:spLocks noGrp="1"/>
          </p:cNvSpPr>
          <p:nvPr>
            <p:ph sz="quarter" idx="10"/>
          </p:nvPr>
        </p:nvSpPr>
        <p:spPr>
          <a:xfrm>
            <a:off x="624417" y="1797050"/>
            <a:ext cx="6527800" cy="4320117"/>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Picture Placeholder 3"/>
          <p:cNvSpPr>
            <a:spLocks noGrp="1"/>
          </p:cNvSpPr>
          <p:nvPr>
            <p:ph type="pic" sz="quarter" idx="11"/>
          </p:nvPr>
        </p:nvSpPr>
        <p:spPr>
          <a:xfrm>
            <a:off x="7247468" y="1797049"/>
            <a:ext cx="2112432" cy="2112435"/>
          </a:xfrm>
        </p:spPr>
        <p:txBody>
          <a:bodyPr/>
          <a:lstStyle/>
          <a:p>
            <a:r>
              <a:rPr lang="en-US" dirty="0" smtClean="0"/>
              <a:t>Click icon to add picture</a:t>
            </a:r>
            <a:endParaRPr lang="de-CH" dirty="0"/>
          </a:p>
        </p:txBody>
      </p:sp>
      <p:sp>
        <p:nvSpPr>
          <p:cNvPr id="5" name="Picture Placeholder 3"/>
          <p:cNvSpPr>
            <a:spLocks noGrp="1"/>
          </p:cNvSpPr>
          <p:nvPr>
            <p:ph type="pic" sz="quarter" idx="12"/>
          </p:nvPr>
        </p:nvSpPr>
        <p:spPr>
          <a:xfrm>
            <a:off x="9457268" y="1797050"/>
            <a:ext cx="2110317" cy="2097175"/>
          </a:xfrm>
        </p:spPr>
        <p:txBody>
          <a:bodyPr/>
          <a:lstStyle/>
          <a:p>
            <a:r>
              <a:rPr lang="en-US" dirty="0" smtClean="0"/>
              <a:t>Click icon to add picture</a:t>
            </a:r>
            <a:endParaRPr lang="de-CH" dirty="0"/>
          </a:p>
        </p:txBody>
      </p:sp>
      <p:sp>
        <p:nvSpPr>
          <p:cNvPr id="8" name="Picture Placeholder 3"/>
          <p:cNvSpPr>
            <a:spLocks noGrp="1"/>
          </p:cNvSpPr>
          <p:nvPr>
            <p:ph type="pic" sz="quarter" idx="13"/>
          </p:nvPr>
        </p:nvSpPr>
        <p:spPr>
          <a:xfrm>
            <a:off x="7247468" y="4004867"/>
            <a:ext cx="2112432" cy="2112301"/>
          </a:xfrm>
        </p:spPr>
        <p:txBody>
          <a:bodyPr/>
          <a:lstStyle/>
          <a:p>
            <a:r>
              <a:rPr lang="en-US" dirty="0" smtClean="0"/>
              <a:t>Click icon to add picture</a:t>
            </a:r>
            <a:endParaRPr lang="de-CH" dirty="0"/>
          </a:p>
        </p:txBody>
      </p:sp>
      <p:sp>
        <p:nvSpPr>
          <p:cNvPr id="9" name="Picture Placeholder 3"/>
          <p:cNvSpPr>
            <a:spLocks noGrp="1"/>
          </p:cNvSpPr>
          <p:nvPr>
            <p:ph type="pic" sz="quarter" idx="14"/>
          </p:nvPr>
        </p:nvSpPr>
        <p:spPr>
          <a:xfrm>
            <a:off x="9457269" y="4000281"/>
            <a:ext cx="2110316" cy="2116887"/>
          </a:xfrm>
        </p:spPr>
        <p:txBody>
          <a:bodyPr/>
          <a:lstStyle/>
          <a:p>
            <a:r>
              <a:rPr lang="en-US" dirty="0" smtClean="0"/>
              <a:t>Click icon to add picture</a:t>
            </a:r>
            <a:endParaRPr lang="de-CH" dirty="0"/>
          </a:p>
        </p:txBody>
      </p:sp>
    </p:spTree>
    <p:extLst>
      <p:ext uri="{BB962C8B-B14F-4D97-AF65-F5344CB8AC3E}">
        <p14:creationId xmlns:p14="http://schemas.microsoft.com/office/powerpoint/2010/main" val="3254502098"/>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Metro Blocks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Picture Placeholder 3"/>
          <p:cNvSpPr>
            <a:spLocks noGrp="1"/>
          </p:cNvSpPr>
          <p:nvPr>
            <p:ph type="pic" sz="quarter" idx="11"/>
          </p:nvPr>
        </p:nvSpPr>
        <p:spPr>
          <a:xfrm>
            <a:off x="7247468" y="1797050"/>
            <a:ext cx="2112433" cy="2097175"/>
          </a:xfrm>
        </p:spPr>
        <p:txBody>
          <a:bodyPr/>
          <a:lstStyle/>
          <a:p>
            <a:r>
              <a:rPr lang="en-US" dirty="0" smtClean="0"/>
              <a:t>Click icon to add picture</a:t>
            </a:r>
            <a:endParaRPr lang="de-CH" dirty="0"/>
          </a:p>
        </p:txBody>
      </p:sp>
      <p:sp>
        <p:nvSpPr>
          <p:cNvPr id="5" name="Picture Placeholder 3"/>
          <p:cNvSpPr>
            <a:spLocks noGrp="1"/>
          </p:cNvSpPr>
          <p:nvPr>
            <p:ph type="pic" sz="quarter" idx="12"/>
          </p:nvPr>
        </p:nvSpPr>
        <p:spPr>
          <a:xfrm>
            <a:off x="9457268" y="1797050"/>
            <a:ext cx="2110317" cy="4320119"/>
          </a:xfrm>
        </p:spPr>
        <p:txBody>
          <a:bodyPr/>
          <a:lstStyle/>
          <a:p>
            <a:r>
              <a:rPr lang="en-US" smtClean="0"/>
              <a:t>Click icon to add picture</a:t>
            </a:r>
            <a:endParaRPr lang="de-CH"/>
          </a:p>
        </p:txBody>
      </p:sp>
      <p:sp>
        <p:nvSpPr>
          <p:cNvPr id="8" name="Picture Placeholder 3"/>
          <p:cNvSpPr>
            <a:spLocks noGrp="1"/>
          </p:cNvSpPr>
          <p:nvPr>
            <p:ph type="pic" sz="quarter" idx="13"/>
          </p:nvPr>
        </p:nvSpPr>
        <p:spPr>
          <a:xfrm>
            <a:off x="7247468" y="4004733"/>
            <a:ext cx="2112433" cy="2112435"/>
          </a:xfrm>
        </p:spPr>
        <p:txBody>
          <a:bodyPr/>
          <a:lstStyle/>
          <a:p>
            <a:r>
              <a:rPr lang="en-US" smtClean="0"/>
              <a:t>Click icon to add picture</a:t>
            </a:r>
            <a:endParaRPr lang="de-CH"/>
          </a:p>
        </p:txBody>
      </p:sp>
      <p:sp>
        <p:nvSpPr>
          <p:cNvPr id="10" name="Content Placeholder 12"/>
          <p:cNvSpPr>
            <a:spLocks noGrp="1"/>
          </p:cNvSpPr>
          <p:nvPr>
            <p:ph sz="quarter" idx="10"/>
          </p:nvPr>
        </p:nvSpPr>
        <p:spPr>
          <a:xfrm>
            <a:off x="624417" y="1797051"/>
            <a:ext cx="6527800" cy="4320117"/>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52945117"/>
      </p:ext>
    </p:extLst>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tro Blocks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Picture Placeholder 3"/>
          <p:cNvSpPr>
            <a:spLocks noGrp="1"/>
          </p:cNvSpPr>
          <p:nvPr>
            <p:ph type="pic" sz="quarter" idx="11"/>
          </p:nvPr>
        </p:nvSpPr>
        <p:spPr>
          <a:xfrm>
            <a:off x="7247468" y="1796819"/>
            <a:ext cx="2112433" cy="4320348"/>
          </a:xfrm>
        </p:spPr>
        <p:txBody>
          <a:bodyPr/>
          <a:lstStyle/>
          <a:p>
            <a:r>
              <a:rPr lang="en-US" dirty="0" smtClean="0"/>
              <a:t>Click icon to add picture</a:t>
            </a:r>
            <a:endParaRPr lang="de-CH" dirty="0"/>
          </a:p>
        </p:txBody>
      </p:sp>
      <p:sp>
        <p:nvSpPr>
          <p:cNvPr id="5" name="Picture Placeholder 3"/>
          <p:cNvSpPr>
            <a:spLocks noGrp="1"/>
          </p:cNvSpPr>
          <p:nvPr>
            <p:ph type="pic" sz="quarter" idx="12"/>
          </p:nvPr>
        </p:nvSpPr>
        <p:spPr>
          <a:xfrm>
            <a:off x="9457268" y="1796820"/>
            <a:ext cx="2110317" cy="2112665"/>
          </a:xfrm>
        </p:spPr>
        <p:txBody>
          <a:bodyPr/>
          <a:lstStyle/>
          <a:p>
            <a:r>
              <a:rPr lang="en-US" dirty="0" smtClean="0"/>
              <a:t>Click icon to add picture</a:t>
            </a:r>
            <a:endParaRPr lang="de-CH" dirty="0"/>
          </a:p>
        </p:txBody>
      </p:sp>
      <p:sp>
        <p:nvSpPr>
          <p:cNvPr id="9" name="Picture Placeholder 3"/>
          <p:cNvSpPr>
            <a:spLocks noGrp="1"/>
          </p:cNvSpPr>
          <p:nvPr>
            <p:ph type="pic" sz="quarter" idx="14"/>
          </p:nvPr>
        </p:nvSpPr>
        <p:spPr>
          <a:xfrm>
            <a:off x="9457269" y="4004734"/>
            <a:ext cx="2110316" cy="2112433"/>
          </a:xfrm>
        </p:spPr>
        <p:txBody>
          <a:bodyPr/>
          <a:lstStyle/>
          <a:p>
            <a:r>
              <a:rPr lang="en-US" dirty="0" smtClean="0"/>
              <a:t>Click icon to add picture</a:t>
            </a:r>
            <a:endParaRPr lang="de-CH" dirty="0"/>
          </a:p>
        </p:txBody>
      </p:sp>
      <p:sp>
        <p:nvSpPr>
          <p:cNvPr id="10" name="Content Placeholder 12"/>
          <p:cNvSpPr>
            <a:spLocks noGrp="1"/>
          </p:cNvSpPr>
          <p:nvPr>
            <p:ph sz="quarter" idx="10"/>
          </p:nvPr>
        </p:nvSpPr>
        <p:spPr>
          <a:xfrm>
            <a:off x="624417" y="1796819"/>
            <a:ext cx="6527800" cy="4320348"/>
          </a:xfrm>
        </p:spPr>
        <p:txBody>
          <a:bodyPr/>
          <a:lstStyle>
            <a:lvl1pPr marL="0" indent="0">
              <a:buNone/>
              <a:defRPr sz="4000"/>
            </a:lvl1pPr>
            <a:lvl2pPr marL="0" indent="0">
              <a:buNone/>
              <a:tabLst/>
              <a:defRPr sz="2000">
                <a:latin typeface="+mn-lt"/>
              </a:defRPr>
            </a:lvl2pPr>
            <a:lvl3pPr marL="460424" indent="-230213">
              <a:defRPr sz="2000">
                <a:latin typeface="+mn-lt"/>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3476793786"/>
      </p:ext>
    </p:extLst>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4418" y="228600"/>
            <a:ext cx="10943167"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4417" y="1797051"/>
            <a:ext cx="10943168" cy="4320116"/>
          </a:xfrm>
          <a:prstGeom prst="rect">
            <a:avLst/>
          </a:prstGeom>
        </p:spPr>
        <p:txBody>
          <a:bodyPr vert="horz" wrap="square"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1899717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spd="slow">
    <p:push dir="u"/>
  </p:transition>
  <p:timing>
    <p:tnLst>
      <p:par>
        <p:cTn id="1" dur="indefinite" restart="never" nodeType="tmRoot"/>
      </p:par>
    </p:tnLst>
  </p:timing>
  <p:txStyles>
    <p:titleStyle>
      <a:lvl1pPr algn="l" defTabSz="914462" rtl="0" eaLnBrk="1" latinLnBrk="0" hangingPunct="1">
        <a:lnSpc>
          <a:spcPct val="90000"/>
        </a:lnSpc>
        <a:spcBef>
          <a:spcPct val="0"/>
        </a:spcBef>
        <a:buNone/>
        <a:defRPr lang="en-US" sz="5467"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0" indent="0" algn="l" defTabSz="306910" rtl="0" eaLnBrk="1" latinLnBrk="0" hangingPunct="1">
        <a:lnSpc>
          <a:spcPct val="90000"/>
        </a:lnSpc>
        <a:spcBef>
          <a:spcPct val="20000"/>
        </a:spcBef>
        <a:buSzPct val="90000"/>
        <a:buFont typeface="Wingdings" pitchFamily="2" charset="2"/>
        <a:buNone/>
        <a:defRPr sz="4000" kern="1200">
          <a:solidFill>
            <a:schemeClr val="accent6"/>
          </a:solidFill>
          <a:latin typeface="+mj-lt"/>
          <a:ea typeface="+mn-ea"/>
          <a:cs typeface="+mn-cs"/>
        </a:defRPr>
      </a:lvl1pPr>
      <a:lvl2pPr marL="0" indent="0" algn="l" defTabSz="306910" rtl="0" eaLnBrk="1" latinLnBrk="0" hangingPunct="1">
        <a:lnSpc>
          <a:spcPct val="90000"/>
        </a:lnSpc>
        <a:spcBef>
          <a:spcPct val="20000"/>
        </a:spcBef>
        <a:buSzPct val="90000"/>
        <a:buFont typeface="Wingdings" pitchFamily="2" charset="2"/>
        <a:buNone/>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306910" indent="-306910" algn="l" defTabSz="306910" rtl="0" eaLnBrk="1" latinLnBrk="0" hangingPunct="1">
        <a:lnSpc>
          <a:spcPct val="90000"/>
        </a:lnSpc>
        <a:spcBef>
          <a:spcPct val="20000"/>
        </a:spcBef>
        <a:buSzPct val="90000"/>
        <a:buFont typeface="Wingdings" pitchFamily="2" charset="2"/>
        <a:buChar char="§"/>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613818" indent="-306910" algn="l" defTabSz="306910" rtl="0" eaLnBrk="1" latinLnBrk="0" hangingPunct="1">
        <a:lnSpc>
          <a:spcPct val="90000"/>
        </a:lnSpc>
        <a:spcBef>
          <a:spcPct val="20000"/>
        </a:spcBef>
        <a:buSzPct val="90000"/>
        <a:buFont typeface="Wingdings" pitchFamily="2" charset="2"/>
        <a:buChar char="§"/>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912261" indent="-298443" algn="l" defTabSz="304792" rtl="0" eaLnBrk="1" latinLnBrk="0" hangingPunct="1">
        <a:lnSpc>
          <a:spcPct val="90000"/>
        </a:lnSpc>
        <a:spcBef>
          <a:spcPct val="20000"/>
        </a:spcBef>
        <a:buSzPct val="90000"/>
        <a:buFont typeface="Wingdings" pitchFamily="2" charset="2"/>
        <a:buChar char="§"/>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772" indent="-228616" algn="l" defTabSz="91446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2003" indent="-228616" algn="l" defTabSz="91446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234" indent="-228616" algn="l" defTabSz="91446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466" indent="-228616" algn="l" defTabSz="91446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62" rtl="0" eaLnBrk="1" latinLnBrk="0" hangingPunct="1">
        <a:defRPr sz="1867" kern="1200">
          <a:solidFill>
            <a:schemeClr val="tx1"/>
          </a:solidFill>
          <a:latin typeface="+mn-lt"/>
          <a:ea typeface="+mn-ea"/>
          <a:cs typeface="+mn-cs"/>
        </a:defRPr>
      </a:lvl1pPr>
      <a:lvl2pPr marL="457231" algn="l" defTabSz="914462" rtl="0" eaLnBrk="1" latinLnBrk="0" hangingPunct="1">
        <a:defRPr sz="1867" kern="1200">
          <a:solidFill>
            <a:schemeClr val="tx1"/>
          </a:solidFill>
          <a:latin typeface="+mn-lt"/>
          <a:ea typeface="+mn-ea"/>
          <a:cs typeface="+mn-cs"/>
        </a:defRPr>
      </a:lvl2pPr>
      <a:lvl3pPr marL="914462" algn="l" defTabSz="914462" rtl="0" eaLnBrk="1" latinLnBrk="0" hangingPunct="1">
        <a:defRPr sz="1867" kern="1200">
          <a:solidFill>
            <a:schemeClr val="tx1"/>
          </a:solidFill>
          <a:latin typeface="+mn-lt"/>
          <a:ea typeface="+mn-ea"/>
          <a:cs typeface="+mn-cs"/>
        </a:defRPr>
      </a:lvl3pPr>
      <a:lvl4pPr marL="1371694" algn="l" defTabSz="914462" rtl="0" eaLnBrk="1" latinLnBrk="0" hangingPunct="1">
        <a:defRPr sz="1867" kern="1200">
          <a:solidFill>
            <a:schemeClr val="tx1"/>
          </a:solidFill>
          <a:latin typeface="+mn-lt"/>
          <a:ea typeface="+mn-ea"/>
          <a:cs typeface="+mn-cs"/>
        </a:defRPr>
      </a:lvl4pPr>
      <a:lvl5pPr marL="1828925" algn="l" defTabSz="914462" rtl="0" eaLnBrk="1" latinLnBrk="0" hangingPunct="1">
        <a:defRPr sz="1867" kern="1200">
          <a:solidFill>
            <a:schemeClr val="tx1"/>
          </a:solidFill>
          <a:latin typeface="+mn-lt"/>
          <a:ea typeface="+mn-ea"/>
          <a:cs typeface="+mn-cs"/>
        </a:defRPr>
      </a:lvl5pPr>
      <a:lvl6pPr marL="2286156" algn="l" defTabSz="914462" rtl="0" eaLnBrk="1" latinLnBrk="0" hangingPunct="1">
        <a:defRPr sz="1867" kern="1200">
          <a:solidFill>
            <a:schemeClr val="tx1"/>
          </a:solidFill>
          <a:latin typeface="+mn-lt"/>
          <a:ea typeface="+mn-ea"/>
          <a:cs typeface="+mn-cs"/>
        </a:defRPr>
      </a:lvl6pPr>
      <a:lvl7pPr marL="2743387" algn="l" defTabSz="914462" rtl="0" eaLnBrk="1" latinLnBrk="0" hangingPunct="1">
        <a:defRPr sz="1867" kern="1200">
          <a:solidFill>
            <a:schemeClr val="tx1"/>
          </a:solidFill>
          <a:latin typeface="+mn-lt"/>
          <a:ea typeface="+mn-ea"/>
          <a:cs typeface="+mn-cs"/>
        </a:defRPr>
      </a:lvl7pPr>
      <a:lvl8pPr marL="3200619" algn="l" defTabSz="914462" rtl="0" eaLnBrk="1" latinLnBrk="0" hangingPunct="1">
        <a:defRPr sz="1867" kern="1200">
          <a:solidFill>
            <a:schemeClr val="tx1"/>
          </a:solidFill>
          <a:latin typeface="+mn-lt"/>
          <a:ea typeface="+mn-ea"/>
          <a:cs typeface="+mn-cs"/>
        </a:defRPr>
      </a:lvl8pPr>
      <a:lvl9pPr marL="3657850" algn="l" defTabSz="914462"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4294967295" pos="295">
          <p15:clr>
            <a:srgbClr val="F26B43"/>
          </p15:clr>
        </p15:guide>
        <p15:guide id="4294967295" pos="5465">
          <p15:clr>
            <a:srgbClr val="F26B43"/>
          </p15:clr>
        </p15:guide>
        <p15:guide id="4294967295" orient="horz" pos="106">
          <p15:clr>
            <a:srgbClr val="F26B43"/>
          </p15:clr>
        </p15:guide>
        <p15:guide id="4294967295" orient="horz" pos="849">
          <p15:clr>
            <a:srgbClr val="F26B43"/>
          </p15:clr>
        </p15:guide>
        <p15:guide id="4294967295" orient="horz" pos="2890">
          <p15:clr>
            <a:srgbClr val="F26B43"/>
          </p15:clr>
        </p15:guide>
        <p15:guide id="4294967295" pos="1292">
          <p15:clr>
            <a:srgbClr val="F26B43"/>
          </p15:clr>
        </p15:guide>
        <p15:guide id="4294967295" pos="1338">
          <p15:clr>
            <a:srgbClr val="F26B43"/>
          </p15:clr>
        </p15:guide>
        <p15:guide id="4294967295" pos="2336">
          <p15:clr>
            <a:srgbClr val="F26B43"/>
          </p15:clr>
        </p15:guide>
        <p15:guide id="4294967295" pos="2381">
          <p15:clr>
            <a:srgbClr val="F26B43"/>
          </p15:clr>
        </p15:guide>
        <p15:guide id="4294967295" pos="3379">
          <p15:clr>
            <a:srgbClr val="F26B43"/>
          </p15:clr>
        </p15:guide>
        <p15:guide id="4294967295" pos="3424">
          <p15:clr>
            <a:srgbClr val="F26B43"/>
          </p15:clr>
        </p15:guide>
        <p15:guide id="4294967295" pos="4422">
          <p15:clr>
            <a:srgbClr val="F26B43"/>
          </p15:clr>
        </p15:guide>
        <p15:guide id="4294967295" pos="4468">
          <p15:clr>
            <a:srgbClr val="F26B43"/>
          </p15:clr>
        </p15:guide>
        <p15:guide id="4294967295" orient="horz" pos="1847">
          <p15:clr>
            <a:srgbClr val="F26B43"/>
          </p15:clr>
        </p15:guide>
        <p15:guide id="4294967295" orient="horz" pos="1892">
          <p15:clr>
            <a:srgbClr val="F26B43"/>
          </p15:clr>
        </p15:guide>
        <p15:guide id="4294967295" pos="2880">
          <p15:clr>
            <a:srgbClr val="F26B43"/>
          </p15:clr>
        </p15:guide>
        <p15:guide id="4294967295" orient="horz" pos="162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3.emf"/><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3.emf"/><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2.png"/><Relationship Id="rId5" Type="http://schemas.microsoft.com/office/2007/relationships/hdphoto" Target="../media/hdphoto2.wdp"/><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Colors</a:t>
            </a:r>
            <a:endParaRPr lang="en-US" dirty="0"/>
          </a:p>
        </p:txBody>
      </p:sp>
      <p:sp>
        <p:nvSpPr>
          <p:cNvPr id="3" name="Content Placeholder 2"/>
          <p:cNvSpPr>
            <a:spLocks noGrp="1"/>
          </p:cNvSpPr>
          <p:nvPr>
            <p:ph sz="quarter" idx="10"/>
          </p:nvPr>
        </p:nvSpPr>
        <p:spPr/>
        <p:txBody>
          <a:bodyPr/>
          <a:lstStyle/>
          <a:p>
            <a:r>
              <a:rPr lang="en-US" spc="-100" dirty="0"/>
              <a:t>Keep purple as core </a:t>
            </a:r>
            <a:r>
              <a:rPr lang="en-US" spc="-100" dirty="0"/>
              <a:t>color and </a:t>
            </a:r>
            <a:r>
              <a:rPr lang="en-US" spc="-100" dirty="0"/>
              <a:t>add up </a:t>
            </a:r>
            <a:r>
              <a:rPr lang="en-US" spc="-100" dirty="0"/>
              <a:t>to 3 more secondary colors.</a:t>
            </a:r>
          </a:p>
          <a:p>
            <a:endParaRPr lang="en-US" dirty="0"/>
          </a:p>
        </p:txBody>
      </p:sp>
      <p:sp>
        <p:nvSpPr>
          <p:cNvPr id="4" name="Rectangle 3"/>
          <p:cNvSpPr/>
          <p:nvPr/>
        </p:nvSpPr>
        <p:spPr bwMode="auto">
          <a:xfrm>
            <a:off x="9823264" y="3122515"/>
            <a:ext cx="1744320" cy="1743868"/>
          </a:xfrm>
          <a:prstGeom prst="rect">
            <a:avLst/>
          </a:prstGeom>
          <a:solidFill>
            <a:srgbClr val="8CC6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140 198 0</a:t>
            </a:r>
          </a:p>
        </p:txBody>
      </p:sp>
      <p:sp>
        <p:nvSpPr>
          <p:cNvPr id="5" name="Rectangle 4"/>
          <p:cNvSpPr/>
          <p:nvPr/>
        </p:nvSpPr>
        <p:spPr bwMode="auto">
          <a:xfrm>
            <a:off x="9823264" y="4966851"/>
            <a:ext cx="1744320" cy="1743868"/>
          </a:xfrm>
          <a:prstGeom prst="rect">
            <a:avLst/>
          </a:prstGeom>
          <a:solidFill>
            <a:srgbClr val="FF009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255 0 151</a:t>
            </a:r>
          </a:p>
        </p:txBody>
      </p:sp>
      <p:sp>
        <p:nvSpPr>
          <p:cNvPr id="6" name="Rectangle 5"/>
          <p:cNvSpPr/>
          <p:nvPr/>
        </p:nvSpPr>
        <p:spPr bwMode="auto">
          <a:xfrm>
            <a:off x="7983495" y="4966851"/>
            <a:ext cx="1744320" cy="1743868"/>
          </a:xfrm>
          <a:prstGeom prst="rect">
            <a:avLst/>
          </a:prstGeom>
          <a:solidFill>
            <a:srgbClr val="FF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255 0 0</a:t>
            </a:r>
          </a:p>
        </p:txBody>
      </p:sp>
      <p:sp>
        <p:nvSpPr>
          <p:cNvPr id="7" name="Rectangle 6"/>
          <p:cNvSpPr/>
          <p:nvPr/>
        </p:nvSpPr>
        <p:spPr bwMode="auto">
          <a:xfrm>
            <a:off x="7983495" y="3122515"/>
            <a:ext cx="1744320" cy="1743868"/>
          </a:xfrm>
          <a:prstGeom prst="rect">
            <a:avLst/>
          </a:prstGeom>
          <a:solidFill>
            <a:srgbClr val="00A6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0 166 0</a:t>
            </a:r>
          </a:p>
        </p:txBody>
      </p:sp>
      <p:sp>
        <p:nvSpPr>
          <p:cNvPr id="8" name="Rectangle 7"/>
          <p:cNvSpPr/>
          <p:nvPr/>
        </p:nvSpPr>
        <p:spPr bwMode="auto">
          <a:xfrm>
            <a:off x="6143727" y="3122515"/>
            <a:ext cx="1744320" cy="1743868"/>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0 174 239</a:t>
            </a:r>
          </a:p>
        </p:txBody>
      </p:sp>
      <p:sp>
        <p:nvSpPr>
          <p:cNvPr id="9" name="Rectangle 8"/>
          <p:cNvSpPr/>
          <p:nvPr/>
        </p:nvSpPr>
        <p:spPr bwMode="auto">
          <a:xfrm>
            <a:off x="6143727" y="4966851"/>
            <a:ext cx="1744320" cy="1743868"/>
          </a:xfrm>
          <a:prstGeom prst="rect">
            <a:avLst/>
          </a:prstGeom>
          <a:solidFill>
            <a:srgbClr val="FF53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255 83 0</a:t>
            </a:r>
          </a:p>
        </p:txBody>
      </p:sp>
      <p:sp>
        <p:nvSpPr>
          <p:cNvPr id="10" name="Rectangle 9"/>
          <p:cNvSpPr/>
          <p:nvPr/>
        </p:nvSpPr>
        <p:spPr bwMode="auto">
          <a:xfrm>
            <a:off x="2464188" y="3122515"/>
            <a:ext cx="1744320" cy="1743868"/>
          </a:xfrm>
          <a:prstGeom prst="rect">
            <a:avLst/>
          </a:prstGeom>
          <a:solidFill>
            <a:srgbClr val="0000A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a:t>
            </a:r>
            <a:r>
              <a:rPr lang="en-US" sz="1867" spc="-100" dirty="0">
                <a:gradFill>
                  <a:gsLst>
                    <a:gs pos="0">
                      <a:srgbClr val="FFFFFF"/>
                    </a:gs>
                    <a:gs pos="100000">
                      <a:srgbClr val="FFFFFF"/>
                    </a:gs>
                  </a:gsLst>
                  <a:lin ang="5400000" scaled="0"/>
                </a:gradFill>
                <a:ea typeface="Segoe UI" pitchFamily="34" charset="0"/>
                <a:cs typeface="Segoe UI" pitchFamily="34" charset="0"/>
              </a:rPr>
              <a:t>15 62 157</a:t>
            </a:r>
            <a:endParaRPr lang="en-US" sz="1867" spc="-1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2464188" y="4966851"/>
            <a:ext cx="1744320" cy="1743868"/>
          </a:xfrm>
          <a:prstGeom prst="rect">
            <a:avLst/>
          </a:prstGeom>
          <a:solidFill>
            <a:srgbClr val="FFB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solidFill>
                  <a:srgbClr val="000000"/>
                </a:solidFill>
                <a:ea typeface="Segoe UI" pitchFamily="34" charset="0"/>
                <a:cs typeface="Segoe UI" pitchFamily="34" charset="0"/>
              </a:rPr>
              <a:t>RGB 255 190 0</a:t>
            </a:r>
          </a:p>
        </p:txBody>
      </p:sp>
      <p:sp>
        <p:nvSpPr>
          <p:cNvPr id="12" name="Rectangle 11"/>
          <p:cNvSpPr/>
          <p:nvPr/>
        </p:nvSpPr>
        <p:spPr bwMode="auto">
          <a:xfrm>
            <a:off x="4303956" y="4966851"/>
            <a:ext cx="1744320" cy="1743868"/>
          </a:xfrm>
          <a:prstGeom prst="rect">
            <a:avLst/>
          </a:prstGeom>
          <a:solidFill>
            <a:srgbClr val="FF82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255 138 0</a:t>
            </a:r>
          </a:p>
        </p:txBody>
      </p:sp>
      <p:sp>
        <p:nvSpPr>
          <p:cNvPr id="13" name="Rectangle 12"/>
          <p:cNvSpPr/>
          <p:nvPr/>
        </p:nvSpPr>
        <p:spPr bwMode="auto">
          <a:xfrm>
            <a:off x="4303956" y="3122515"/>
            <a:ext cx="1744320" cy="1743868"/>
          </a:xfrm>
          <a:prstGeom prst="rect">
            <a:avLst/>
          </a:prstGeom>
          <a:solidFill>
            <a:srgbClr val="0071B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0 113 188</a:t>
            </a:r>
          </a:p>
        </p:txBody>
      </p:sp>
      <p:sp>
        <p:nvSpPr>
          <p:cNvPr id="14" name="Rectangle 13"/>
          <p:cNvSpPr/>
          <p:nvPr/>
        </p:nvSpPr>
        <p:spPr bwMode="auto">
          <a:xfrm>
            <a:off x="624417" y="4962410"/>
            <a:ext cx="1744320" cy="1743868"/>
          </a:xfrm>
          <a:prstGeom prst="rect">
            <a:avLst/>
          </a:prstGeom>
          <a:solidFill>
            <a:srgbClr val="FFF2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solidFill>
                  <a:srgbClr val="000000"/>
                </a:solidFill>
                <a:ea typeface="Segoe UI" pitchFamily="34" charset="0"/>
                <a:cs typeface="Segoe UI" pitchFamily="34" charset="0"/>
              </a:rPr>
              <a:t>RGB 255 242 0</a:t>
            </a:r>
          </a:p>
        </p:txBody>
      </p:sp>
      <p:sp>
        <p:nvSpPr>
          <p:cNvPr id="15" name="Rectangle 14"/>
          <p:cNvSpPr/>
          <p:nvPr/>
        </p:nvSpPr>
        <p:spPr bwMode="auto">
          <a:xfrm>
            <a:off x="624417" y="3122515"/>
            <a:ext cx="1744320" cy="1743868"/>
          </a:xfrm>
          <a:prstGeom prst="rect">
            <a:avLst/>
          </a:prstGeom>
          <a:solidFill>
            <a:srgbClr val="9100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7" tIns="45727" rIns="45727" bIns="45727"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100" dirty="0">
                <a:gradFill>
                  <a:gsLst>
                    <a:gs pos="0">
                      <a:srgbClr val="FFFFFF"/>
                    </a:gs>
                    <a:gs pos="100000">
                      <a:srgbClr val="FFFFFF"/>
                    </a:gs>
                  </a:gsLst>
                  <a:lin ang="5400000" scaled="0"/>
                </a:gradFill>
                <a:ea typeface="Segoe UI" pitchFamily="34" charset="0"/>
                <a:cs typeface="Segoe UI" pitchFamily="34" charset="0"/>
              </a:rPr>
              <a:t>RGB </a:t>
            </a:r>
            <a:r>
              <a:rPr lang="en-US" sz="1867" spc="-100" dirty="0">
                <a:gradFill>
                  <a:gsLst>
                    <a:gs pos="0">
                      <a:srgbClr val="FFFFFF"/>
                    </a:gs>
                    <a:gs pos="100000">
                      <a:srgbClr val="FFFFFF"/>
                    </a:gs>
                  </a:gsLst>
                  <a:lin ang="5400000" scaled="0"/>
                </a:gradFill>
                <a:ea typeface="Segoe UI" pitchFamily="34" charset="0"/>
                <a:cs typeface="Segoe UI" pitchFamily="34" charset="0"/>
              </a:rPr>
              <a:t>141 46 136</a:t>
            </a:r>
            <a:endParaRPr lang="en-US" sz="1867" spc="-1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1375471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smtClean="0"/>
              <a:t>Using Icons</a:t>
            </a:r>
            <a:endParaRPr lang="en-US" dirty="0"/>
          </a:p>
        </p:txBody>
      </p:sp>
      <p:sp>
        <p:nvSpPr>
          <p:cNvPr id="3" name="Text Placeholder 2"/>
          <p:cNvSpPr>
            <a:spLocks noGrp="1"/>
          </p:cNvSpPr>
          <p:nvPr>
            <p:ph type="body" sz="quarter" idx="11"/>
          </p:nvPr>
        </p:nvSpPr>
        <p:spPr/>
        <p:txBody>
          <a:bodyPr/>
          <a:lstStyle/>
          <a:p>
            <a:r>
              <a:rPr lang="en-US" dirty="0" smtClean="0"/>
              <a:t>Chapter 4/4</a:t>
            </a:r>
            <a:endParaRPr lang="en-US" dirty="0"/>
          </a:p>
        </p:txBody>
      </p:sp>
    </p:spTree>
    <p:extLst>
      <p:ext uri="{BB962C8B-B14F-4D97-AF65-F5344CB8AC3E}">
        <p14:creationId xmlns:p14="http://schemas.microsoft.com/office/powerpoint/2010/main" val="3192978419"/>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a:t>
            </a:r>
            <a:r>
              <a:rPr lang="en-US" dirty="0" smtClean="0">
                <a:solidFill>
                  <a:schemeClr val="accent6"/>
                </a:solidFill>
              </a:rPr>
              <a:t>Right </a:t>
            </a:r>
            <a:r>
              <a:rPr lang="en-US" dirty="0" smtClean="0"/>
              <a:t>Icons</a:t>
            </a:r>
            <a:endParaRPr lang="en-US" dirty="0"/>
          </a:p>
        </p:txBody>
      </p:sp>
      <p:sp>
        <p:nvSpPr>
          <p:cNvPr id="23" name="Content Placeholder 22"/>
          <p:cNvSpPr>
            <a:spLocks noGrp="1"/>
          </p:cNvSpPr>
          <p:nvPr>
            <p:ph sz="quarter" idx="10"/>
          </p:nvPr>
        </p:nvSpPr>
        <p:spPr/>
        <p:txBody>
          <a:bodyPr>
            <a:normAutofit/>
          </a:bodyPr>
          <a:lstStyle/>
          <a:p>
            <a:r>
              <a:rPr lang="en-US" spc="-151" dirty="0">
                <a:latin typeface="Segoe UI Light" pitchFamily="34" charset="0"/>
              </a:rPr>
              <a:t>Guidelines for icons</a:t>
            </a:r>
          </a:p>
          <a:p>
            <a:pPr lvl="1"/>
            <a:r>
              <a:rPr lang="en-US" dirty="0"/>
              <a:t>Choose from existing brand icons</a:t>
            </a:r>
          </a:p>
          <a:p>
            <a:pPr lvl="1"/>
            <a:r>
              <a:rPr lang="en-US" dirty="0"/>
              <a:t>Use text within the tile for descriptions when necessary</a:t>
            </a:r>
            <a:r>
              <a:rPr lang="en-US" dirty="0" smtClean="0"/>
              <a:t>.</a:t>
            </a:r>
          </a:p>
          <a:p>
            <a:pPr lvl="1"/>
            <a:endParaRPr lang="en-US" dirty="0"/>
          </a:p>
          <a:p>
            <a:r>
              <a:rPr lang="en-US" spc="-151" dirty="0">
                <a:latin typeface="Segoe UI Light" pitchFamily="34" charset="0"/>
              </a:rPr>
              <a:t>If you need new icons…</a:t>
            </a:r>
          </a:p>
          <a:p>
            <a:pPr lvl="1"/>
            <a:r>
              <a:rPr lang="en-US" dirty="0"/>
              <a:t>Remember to choose simple and minimal</a:t>
            </a:r>
          </a:p>
          <a:p>
            <a:pPr lvl="1"/>
            <a:r>
              <a:rPr lang="en-US" dirty="0"/>
              <a:t>Less unnecessary detail is better</a:t>
            </a:r>
          </a:p>
          <a:p>
            <a:pPr lvl="1"/>
            <a:r>
              <a:rPr lang="en-US" dirty="0"/>
              <a:t>Use metro/transit signage as a good example of style</a:t>
            </a:r>
          </a:p>
          <a:p>
            <a:pPr lvl="1"/>
            <a:r>
              <a:rPr lang="en-US" dirty="0"/>
              <a:t>Icons should only appear in white or </a:t>
            </a:r>
            <a:r>
              <a:rPr lang="en-US" dirty="0" smtClean="0"/>
              <a:t>black</a:t>
            </a:r>
          </a:p>
          <a:p>
            <a:pPr lvl="1"/>
            <a:endParaRPr lang="en-US" dirty="0"/>
          </a:p>
        </p:txBody>
      </p:sp>
      <p:sp>
        <p:nvSpPr>
          <p:cNvPr id="13" name="Rectangle 12"/>
          <p:cNvSpPr/>
          <p:nvPr/>
        </p:nvSpPr>
        <p:spPr bwMode="auto">
          <a:xfrm>
            <a:off x="7247468" y="1797052"/>
            <a:ext cx="2112433"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14" name="Rectangle 13"/>
          <p:cNvSpPr/>
          <p:nvPr/>
        </p:nvSpPr>
        <p:spPr bwMode="auto">
          <a:xfrm>
            <a:off x="7247465" y="4004734"/>
            <a:ext cx="2112435"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15" name="Rectangle 14"/>
          <p:cNvSpPr/>
          <p:nvPr/>
        </p:nvSpPr>
        <p:spPr bwMode="auto">
          <a:xfrm>
            <a:off x="9457267" y="1797051"/>
            <a:ext cx="2110317" cy="211243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16" name="Rectangle 15"/>
          <p:cNvSpPr/>
          <p:nvPr/>
        </p:nvSpPr>
        <p:spPr bwMode="auto">
          <a:xfrm>
            <a:off x="9457267" y="4004734"/>
            <a:ext cx="2110317"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pic>
        <p:nvPicPr>
          <p:cNvPr id="28" name="Picture 2" descr="C:\Users\chrisw\Desktop\Cloud Services 3.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561274" y="2172323"/>
            <a:ext cx="1484817" cy="102380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10247713" y="2194613"/>
            <a:ext cx="543740" cy="1044396"/>
          </a:xfrm>
          <a:prstGeom prst="rect">
            <a:avLst/>
          </a:prstGeom>
        </p:spPr>
      </p:pic>
      <p:pic>
        <p:nvPicPr>
          <p:cNvPr id="30" name="Picture 4" descr="C:\Users\chrisw\Desktop\microphone.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041432" y="4366369"/>
            <a:ext cx="512307" cy="106686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0"/>
          <p:cNvPicPr>
            <a:picLocks noChangeAspect="1" noChangeArrowheads="1"/>
          </p:cNvPicPr>
          <p:nvPr/>
        </p:nvPicPr>
        <p:blipFill>
          <a:blip r:embed="rId7" cstate="email">
            <a:lum bright="100000"/>
            <a:extLst>
              <a:ext uri="{28A0092B-C50C-407E-A947-70E740481C1C}">
                <a14:useLocalDpi xmlns:a14="http://schemas.microsoft.com/office/drawing/2010/main"/>
              </a:ext>
            </a:extLst>
          </a:blip>
          <a:srcRect/>
          <a:stretch>
            <a:fillRect/>
          </a:stretch>
        </p:blipFill>
        <p:spPr bwMode="auto">
          <a:xfrm>
            <a:off x="10116537" y="4672564"/>
            <a:ext cx="857159" cy="643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297661"/>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the </a:t>
            </a:r>
            <a:r>
              <a:rPr lang="en-US" dirty="0" smtClean="0">
                <a:solidFill>
                  <a:schemeClr val="accent6"/>
                </a:solidFill>
              </a:rPr>
              <a:t>Right </a:t>
            </a:r>
            <a:r>
              <a:rPr lang="en-US" dirty="0" smtClean="0"/>
              <a:t>Icons (Animated)</a:t>
            </a:r>
            <a:endParaRPr lang="en-US" dirty="0"/>
          </a:p>
        </p:txBody>
      </p:sp>
      <p:sp>
        <p:nvSpPr>
          <p:cNvPr id="23" name="Content Placeholder 22"/>
          <p:cNvSpPr>
            <a:spLocks noGrp="1"/>
          </p:cNvSpPr>
          <p:nvPr>
            <p:ph sz="quarter" idx="10"/>
          </p:nvPr>
        </p:nvSpPr>
        <p:spPr/>
        <p:txBody>
          <a:bodyPr>
            <a:normAutofit/>
          </a:bodyPr>
          <a:lstStyle/>
          <a:p>
            <a:r>
              <a:rPr lang="en-US" spc="-151" dirty="0">
                <a:latin typeface="Segoe UI Light" pitchFamily="34" charset="0"/>
              </a:rPr>
              <a:t>Guidelines for icons</a:t>
            </a:r>
          </a:p>
          <a:p>
            <a:pPr lvl="1"/>
            <a:r>
              <a:rPr lang="en-US" dirty="0"/>
              <a:t>Choose from existing brand icons</a:t>
            </a:r>
          </a:p>
          <a:p>
            <a:pPr lvl="1"/>
            <a:r>
              <a:rPr lang="en-US" dirty="0"/>
              <a:t>Use text within the tile for descriptions when necessary</a:t>
            </a:r>
            <a:r>
              <a:rPr lang="en-US" dirty="0" smtClean="0"/>
              <a:t>.</a:t>
            </a:r>
          </a:p>
          <a:p>
            <a:pPr lvl="1"/>
            <a:endParaRPr lang="en-US" dirty="0"/>
          </a:p>
          <a:p>
            <a:r>
              <a:rPr lang="en-US" spc="-151" dirty="0">
                <a:latin typeface="Segoe UI Light" pitchFamily="34" charset="0"/>
              </a:rPr>
              <a:t>If you need new icons…</a:t>
            </a:r>
          </a:p>
          <a:p>
            <a:pPr lvl="1"/>
            <a:r>
              <a:rPr lang="en-US" dirty="0"/>
              <a:t>Remember to choose simple and minimal</a:t>
            </a:r>
          </a:p>
          <a:p>
            <a:pPr lvl="1"/>
            <a:r>
              <a:rPr lang="en-US" dirty="0"/>
              <a:t>Less unnecessary detail is better</a:t>
            </a:r>
          </a:p>
          <a:p>
            <a:pPr lvl="1"/>
            <a:r>
              <a:rPr lang="en-US" dirty="0"/>
              <a:t>Use metro/transit signage as a good example of style</a:t>
            </a:r>
          </a:p>
          <a:p>
            <a:pPr lvl="1"/>
            <a:r>
              <a:rPr lang="en-US" dirty="0"/>
              <a:t>Icons should only appear in white or </a:t>
            </a:r>
            <a:r>
              <a:rPr lang="en-US" dirty="0" smtClean="0"/>
              <a:t>black</a:t>
            </a:r>
          </a:p>
          <a:p>
            <a:pPr lvl="1"/>
            <a:endParaRPr lang="en-US" dirty="0"/>
          </a:p>
        </p:txBody>
      </p:sp>
      <p:sp>
        <p:nvSpPr>
          <p:cNvPr id="13" name="Rectangle 12"/>
          <p:cNvSpPr/>
          <p:nvPr/>
        </p:nvSpPr>
        <p:spPr bwMode="auto">
          <a:xfrm>
            <a:off x="7247465" y="1797051"/>
            <a:ext cx="2112435" cy="211200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endParaRPr lang="de-CH" sz="1867" spc="-51" dirty="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p:nvSpPr>
        <p:spPr bwMode="auto">
          <a:xfrm>
            <a:off x="9457267" y="1797049"/>
            <a:ext cx="2110317" cy="211243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endParaRPr lang="de-CH" sz="1867" spc="-51" dirty="0">
              <a:gradFill>
                <a:gsLst>
                  <a:gs pos="0">
                    <a:srgbClr val="FFFFFF"/>
                  </a:gs>
                  <a:gs pos="100000">
                    <a:srgbClr val="FFFFFF"/>
                  </a:gs>
                </a:gsLst>
                <a:lin ang="5400000" scaled="0"/>
              </a:gradFill>
              <a:ea typeface="Segoe UI" pitchFamily="34" charset="0"/>
              <a:cs typeface="Segoe UI" pitchFamily="34" charset="0"/>
            </a:endParaRPr>
          </a:p>
        </p:txBody>
      </p:sp>
      <p:pic>
        <p:nvPicPr>
          <p:cNvPr id="28" name="Picture 2" descr="C:\Users\chrisw\Desktop\Cloud Services 3.png"/>
          <p:cNvPicPr>
            <a:picLocks noChangeAspect="1" noChangeArrowheads="1"/>
          </p:cNvPicPr>
          <p:nvPr/>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7555178" y="2348014"/>
            <a:ext cx="1484817" cy="102380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4" cstate="email">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a:ext>
            </a:extLst>
          </a:blip>
          <a:stretch>
            <a:fillRect/>
          </a:stretch>
        </p:blipFill>
        <p:spPr>
          <a:xfrm>
            <a:off x="10235355" y="2302999"/>
            <a:ext cx="543740" cy="1044396"/>
          </a:xfrm>
          <a:prstGeom prst="rect">
            <a:avLst/>
          </a:prstGeom>
        </p:spPr>
      </p:pic>
      <p:sp>
        <p:nvSpPr>
          <p:cNvPr id="1033" name="TextBox 1032"/>
          <p:cNvSpPr txBox="1"/>
          <p:nvPr/>
        </p:nvSpPr>
        <p:spPr>
          <a:xfrm>
            <a:off x="7440327" y="3538170"/>
            <a:ext cx="1266437" cy="287323"/>
          </a:xfrm>
          <a:prstGeom prst="rect">
            <a:avLst/>
          </a:prstGeom>
          <a:noFill/>
        </p:spPr>
        <p:txBody>
          <a:bodyPr wrap="none" lIns="0" tIns="0" rIns="0" bIns="0" rtlCol="0">
            <a:spAutoFit/>
          </a:bodyPr>
          <a:lstStyle/>
          <a:p>
            <a:pPr defTabSz="914462"/>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42" name="TextBox 41"/>
          <p:cNvSpPr txBox="1"/>
          <p:nvPr/>
        </p:nvSpPr>
        <p:spPr>
          <a:xfrm>
            <a:off x="9688490" y="3534652"/>
            <a:ext cx="1266437" cy="287323"/>
          </a:xfrm>
          <a:prstGeom prst="rect">
            <a:avLst/>
          </a:prstGeom>
          <a:noFill/>
        </p:spPr>
        <p:txBody>
          <a:bodyPr wrap="none" lIns="0" tIns="0" rIns="0" bIns="0" rtlCol="0">
            <a:spAutoFit/>
          </a:bodyPr>
          <a:lstStyle/>
          <a:p>
            <a:pPr defTabSz="914462"/>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14" name="Rectangle 13"/>
          <p:cNvSpPr/>
          <p:nvPr/>
        </p:nvSpPr>
        <p:spPr bwMode="auto">
          <a:xfrm>
            <a:off x="7247465" y="4005064"/>
            <a:ext cx="2112435" cy="211662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endParaRPr lang="de-CH" sz="1867" spc="-51"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9455147" y="4005064"/>
            <a:ext cx="2114392" cy="211662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endParaRPr lang="de-CH" sz="1867" spc="-51" dirty="0">
              <a:gradFill>
                <a:gsLst>
                  <a:gs pos="0">
                    <a:srgbClr val="FFFFFF"/>
                  </a:gs>
                  <a:gs pos="100000">
                    <a:srgbClr val="FFFFFF"/>
                  </a:gs>
                </a:gsLst>
                <a:lin ang="5400000" scaled="0"/>
              </a:gradFill>
              <a:ea typeface="Segoe UI" pitchFamily="34" charset="0"/>
              <a:cs typeface="Segoe UI" pitchFamily="34" charset="0"/>
            </a:endParaRPr>
          </a:p>
        </p:txBody>
      </p:sp>
      <p:pic>
        <p:nvPicPr>
          <p:cNvPr id="30" name="Picture 4" descr="C:\Users\chrisw\Desktop\microphone.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041432" y="4509121"/>
            <a:ext cx="512307" cy="106686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0"/>
          <p:cNvPicPr>
            <a:picLocks noChangeAspect="1" noChangeArrowheads="1"/>
          </p:cNvPicPr>
          <p:nvPr/>
        </p:nvPicPr>
        <p:blipFill>
          <a:blip r:embed="rId7" cstate="email">
            <a:lum bright="100000"/>
            <a:extLst>
              <a:ext uri="{28A0092B-C50C-407E-A947-70E740481C1C}">
                <a14:useLocalDpi xmlns:a14="http://schemas.microsoft.com/office/drawing/2010/main"/>
              </a:ext>
            </a:extLst>
          </a:blip>
          <a:srcRect/>
          <a:stretch>
            <a:fillRect/>
          </a:stretch>
        </p:blipFill>
        <p:spPr bwMode="auto">
          <a:xfrm>
            <a:off x="10111335" y="4750428"/>
            <a:ext cx="857159" cy="643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TextBox 42"/>
          <p:cNvSpPr txBox="1"/>
          <p:nvPr/>
        </p:nvSpPr>
        <p:spPr>
          <a:xfrm>
            <a:off x="7440327" y="5759385"/>
            <a:ext cx="1266437" cy="287323"/>
          </a:xfrm>
          <a:prstGeom prst="rect">
            <a:avLst/>
          </a:prstGeom>
          <a:noFill/>
        </p:spPr>
        <p:txBody>
          <a:bodyPr wrap="none" lIns="0" tIns="0" rIns="0" bIns="0" rtlCol="0">
            <a:spAutoFit/>
          </a:bodyPr>
          <a:lstStyle/>
          <a:p>
            <a:pPr defTabSz="914462"/>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
        <p:nvSpPr>
          <p:cNvPr id="44" name="TextBox 43"/>
          <p:cNvSpPr txBox="1"/>
          <p:nvPr/>
        </p:nvSpPr>
        <p:spPr>
          <a:xfrm>
            <a:off x="9688490" y="5755866"/>
            <a:ext cx="1266437" cy="287323"/>
          </a:xfrm>
          <a:prstGeom prst="rect">
            <a:avLst/>
          </a:prstGeom>
          <a:noFill/>
        </p:spPr>
        <p:txBody>
          <a:bodyPr wrap="none" lIns="0" tIns="0" rIns="0" bIns="0" rtlCol="0">
            <a:spAutoFit/>
          </a:bodyPr>
          <a:lstStyle/>
          <a:p>
            <a:pPr defTabSz="914462"/>
            <a:r>
              <a:rPr lang="de-CH" sz="1867" spc="-51" dirty="0">
                <a:gradFill>
                  <a:gsLst>
                    <a:gs pos="0">
                      <a:srgbClr val="FFFFFF"/>
                    </a:gs>
                    <a:gs pos="100000">
                      <a:srgbClr val="FFFFFF"/>
                    </a:gs>
                  </a:gsLst>
                  <a:lin ang="5400000" scaled="0"/>
                </a:gradFill>
                <a:ea typeface="Segoe UI" pitchFamily="34" charset="0"/>
                <a:cs typeface="Segoe UI" pitchFamily="34" charset="0"/>
              </a:rPr>
              <a:t>Icon Caption</a:t>
            </a:r>
          </a:p>
        </p:txBody>
      </p:sp>
    </p:spTree>
    <p:extLst>
      <p:ext uri="{BB962C8B-B14F-4D97-AF65-F5344CB8AC3E}">
        <p14:creationId xmlns:p14="http://schemas.microsoft.com/office/powerpoint/2010/main" val="3605556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0"/>
                                  </p:stCondLst>
                                  <p:childTnLst>
                                    <p:animMotion origin="layout" path="M 1.15916E-6 -4.81481E-6 L 1.15916E-6 -0.05138 " pathEditMode="relative" rAng="0" ptsTypes="AA">
                                      <p:cBhvr>
                                        <p:cTn id="6" dur="500" fill="hold"/>
                                        <p:tgtEl>
                                          <p:spTgt spid="28"/>
                                        </p:tgtEl>
                                        <p:attrNameLst>
                                          <p:attrName>ppt_x</p:attrName>
                                          <p:attrName>ppt_y</p:attrName>
                                        </p:attrNameLst>
                                      </p:cBhvr>
                                      <p:rCtr x="0" y="-2569"/>
                                    </p:animMotion>
                                  </p:childTnLst>
                                </p:cTn>
                              </p:par>
                              <p:par>
                                <p:cTn id="7" presetID="1" presetClass="entr" presetSubtype="0" fill="hold" grpId="0" nodeType="withEffect">
                                  <p:stCondLst>
                                    <p:cond delay="500"/>
                                  </p:stCondLst>
                                  <p:childTnLst>
                                    <p:set>
                                      <p:cBhvr>
                                        <p:cTn id="8" dur="1" fill="hold">
                                          <p:stCondLst>
                                            <p:cond delay="0"/>
                                          </p:stCondLst>
                                        </p:cTn>
                                        <p:tgtEl>
                                          <p:spTgt spid="1033"/>
                                        </p:tgtEl>
                                        <p:attrNameLst>
                                          <p:attrName>style.visibility</p:attrName>
                                        </p:attrNameLst>
                                      </p:cBhvr>
                                      <p:to>
                                        <p:strVal val="visible"/>
                                      </p:to>
                                    </p:set>
                                  </p:childTnLst>
                                </p:cTn>
                              </p:par>
                              <p:par>
                                <p:cTn id="9" presetID="42" presetClass="path" presetSubtype="0" accel="50000" decel="50000" fill="hold" grpId="1" nodeType="withEffect">
                                  <p:stCondLst>
                                    <p:cond delay="500"/>
                                  </p:stCondLst>
                                  <p:childTnLst>
                                    <p:animMotion origin="layout" path="M 4.16667E-6 -4.54083E-6 L 4.16667E-6 0.05066 " pathEditMode="relative" rAng="0" ptsTypes="AA">
                                      <p:cBhvr>
                                        <p:cTn id="10" dur="500" spd="-100000" fill="hold"/>
                                        <p:tgtEl>
                                          <p:spTgt spid="1033"/>
                                        </p:tgtEl>
                                        <p:attrNameLst>
                                          <p:attrName>ppt_x</p:attrName>
                                          <p:attrName>ppt_y</p:attrName>
                                        </p:attrNameLst>
                                      </p:cBhvr>
                                      <p:rCtr x="0" y="2521"/>
                                    </p:animMotion>
                                  </p:childTnLst>
                                </p:cTn>
                              </p:par>
                            </p:childTnLst>
                          </p:cTn>
                        </p:par>
                        <p:par>
                          <p:cTn id="11" fill="hold">
                            <p:stCondLst>
                              <p:cond delay="1000"/>
                            </p:stCondLst>
                            <p:childTnLst>
                              <p:par>
                                <p:cTn id="12" presetID="64" presetClass="path" presetSubtype="0" accel="50000" decel="50000" fill="hold" nodeType="afterEffect">
                                  <p:stCondLst>
                                    <p:cond delay="0"/>
                                  </p:stCondLst>
                                  <p:childTnLst>
                                    <p:animMotion origin="layout" path="M -4.58333E-6 -1.09877E-6 L -4.58333E-6 -0.04858 " pathEditMode="relative" rAng="0" ptsTypes="AA">
                                      <p:cBhvr>
                                        <p:cTn id="13" dur="500" fill="hold"/>
                                        <p:tgtEl>
                                          <p:spTgt spid="29"/>
                                        </p:tgtEl>
                                        <p:attrNameLst>
                                          <p:attrName>ppt_x</p:attrName>
                                          <p:attrName>ppt_y</p:attrName>
                                        </p:attrNameLst>
                                      </p:cBhvr>
                                      <p:rCtr x="0" y="-2429"/>
                                    </p:animMotion>
                                  </p:childTnLst>
                                </p:cTn>
                              </p:par>
                              <p:par>
                                <p:cTn id="14" presetID="1" presetClass="entr" presetSubtype="0" fill="hold" grpId="0" nodeType="withEffect">
                                  <p:stCondLst>
                                    <p:cond delay="500"/>
                                  </p:stCondLst>
                                  <p:childTnLst>
                                    <p:set>
                                      <p:cBhvr>
                                        <p:cTn id="15" dur="1" fill="hold">
                                          <p:stCondLst>
                                            <p:cond delay="0"/>
                                          </p:stCondLst>
                                        </p:cTn>
                                        <p:tgtEl>
                                          <p:spTgt spid="42"/>
                                        </p:tgtEl>
                                        <p:attrNameLst>
                                          <p:attrName>style.visibility</p:attrName>
                                        </p:attrNameLst>
                                      </p:cBhvr>
                                      <p:to>
                                        <p:strVal val="visible"/>
                                      </p:to>
                                    </p:set>
                                  </p:childTnLst>
                                </p:cTn>
                              </p:par>
                              <p:par>
                                <p:cTn id="16" presetID="42" presetClass="path" presetSubtype="0" accel="50000" decel="50000" fill="hold" grpId="1" nodeType="withEffect">
                                  <p:stCondLst>
                                    <p:cond delay="500"/>
                                  </p:stCondLst>
                                  <p:childTnLst>
                                    <p:animMotion origin="layout" path="M 4.16667E-6 -4.54083E-6 L 4.16667E-6 0.05066 " pathEditMode="relative" rAng="0" ptsTypes="AA">
                                      <p:cBhvr>
                                        <p:cTn id="17" dur="500" spd="-100000" fill="hold"/>
                                        <p:tgtEl>
                                          <p:spTgt spid="42"/>
                                        </p:tgtEl>
                                        <p:attrNameLst>
                                          <p:attrName>ppt_x</p:attrName>
                                          <p:attrName>ppt_y</p:attrName>
                                        </p:attrNameLst>
                                      </p:cBhvr>
                                      <p:rCtr x="0" y="2521"/>
                                    </p:animMotion>
                                  </p:childTnLst>
                                </p:cTn>
                              </p:par>
                            </p:childTnLst>
                          </p:cTn>
                        </p:par>
                        <p:par>
                          <p:cTn id="18" fill="hold">
                            <p:stCondLst>
                              <p:cond delay="2000"/>
                            </p:stCondLst>
                            <p:childTnLst>
                              <p:par>
                                <p:cTn id="19" presetID="64" presetClass="path" presetSubtype="0" accel="50000" decel="50000" fill="hold" nodeType="afterEffect">
                                  <p:stCondLst>
                                    <p:cond delay="0"/>
                                  </p:stCondLst>
                                  <p:childTnLst>
                                    <p:animMotion origin="layout" path="M 2.08333E-7 -4.99422E-6 L 2.08333E-7 -0.04626 " pathEditMode="relative" rAng="0" ptsTypes="AA">
                                      <p:cBhvr>
                                        <p:cTn id="20" dur="500" fill="hold"/>
                                        <p:tgtEl>
                                          <p:spTgt spid="30"/>
                                        </p:tgtEl>
                                        <p:attrNameLst>
                                          <p:attrName>ppt_x</p:attrName>
                                          <p:attrName>ppt_y</p:attrName>
                                        </p:attrNameLst>
                                      </p:cBhvr>
                                      <p:rCtr x="0" y="-2313"/>
                                    </p:animMotion>
                                  </p:childTnLst>
                                </p:cTn>
                              </p:par>
                              <p:par>
                                <p:cTn id="21" presetID="1" presetClass="entr" presetSubtype="0" fill="hold" grpId="0" nodeType="withEffect">
                                  <p:stCondLst>
                                    <p:cond delay="500"/>
                                  </p:stCondLst>
                                  <p:childTnLst>
                                    <p:set>
                                      <p:cBhvr>
                                        <p:cTn id="22" dur="1" fill="hold">
                                          <p:stCondLst>
                                            <p:cond delay="0"/>
                                          </p:stCondLst>
                                        </p:cTn>
                                        <p:tgtEl>
                                          <p:spTgt spid="43"/>
                                        </p:tgtEl>
                                        <p:attrNameLst>
                                          <p:attrName>style.visibility</p:attrName>
                                        </p:attrNameLst>
                                      </p:cBhvr>
                                      <p:to>
                                        <p:strVal val="visible"/>
                                      </p:to>
                                    </p:set>
                                  </p:childTnLst>
                                </p:cTn>
                              </p:par>
                              <p:par>
                                <p:cTn id="23" presetID="42" presetClass="path" presetSubtype="0" accel="50000" decel="50000" fill="hold" grpId="1" nodeType="withEffect">
                                  <p:stCondLst>
                                    <p:cond delay="500"/>
                                  </p:stCondLst>
                                  <p:childTnLst>
                                    <p:animMotion origin="layout" path="M 4.16667E-6 -4.54083E-6 L 4.16667E-6 0.05066 " pathEditMode="relative" rAng="0" ptsTypes="AA">
                                      <p:cBhvr>
                                        <p:cTn id="24" dur="500" spd="-100000" fill="hold"/>
                                        <p:tgtEl>
                                          <p:spTgt spid="43"/>
                                        </p:tgtEl>
                                        <p:attrNameLst>
                                          <p:attrName>ppt_x</p:attrName>
                                          <p:attrName>ppt_y</p:attrName>
                                        </p:attrNameLst>
                                      </p:cBhvr>
                                      <p:rCtr x="0" y="2521"/>
                                    </p:animMotion>
                                  </p:childTnLst>
                                </p:cTn>
                              </p:par>
                            </p:childTnLst>
                          </p:cTn>
                        </p:par>
                        <p:par>
                          <p:cTn id="25" fill="hold">
                            <p:stCondLst>
                              <p:cond delay="3000"/>
                            </p:stCondLst>
                            <p:childTnLst>
                              <p:par>
                                <p:cTn id="26" presetID="64" presetClass="path" presetSubtype="0" accel="50000" decel="50000" fill="hold" nodeType="afterEffect">
                                  <p:stCondLst>
                                    <p:cond delay="0"/>
                                  </p:stCondLst>
                                  <p:childTnLst>
                                    <p:animMotion origin="layout" path="M 1.04167E-6 -9.02151E-8 L 1.04167E-6 -0.05066 " pathEditMode="relative" rAng="0" ptsTypes="AA">
                                      <p:cBhvr>
                                        <p:cTn id="27" dur="500" fill="hold"/>
                                        <p:tgtEl>
                                          <p:spTgt spid="31"/>
                                        </p:tgtEl>
                                        <p:attrNameLst>
                                          <p:attrName>ppt_x</p:attrName>
                                          <p:attrName>ppt_y</p:attrName>
                                        </p:attrNameLst>
                                      </p:cBhvr>
                                      <p:rCtr x="0" y="-2545"/>
                                    </p:animMotion>
                                  </p:childTnLst>
                                </p:cTn>
                              </p:par>
                              <p:par>
                                <p:cTn id="28" presetID="1" presetClass="entr" presetSubtype="0" fill="hold" grpId="0" nodeType="withEffect">
                                  <p:stCondLst>
                                    <p:cond delay="500"/>
                                  </p:stCondLst>
                                  <p:childTnLst>
                                    <p:set>
                                      <p:cBhvr>
                                        <p:cTn id="29" dur="1" fill="hold">
                                          <p:stCondLst>
                                            <p:cond delay="0"/>
                                          </p:stCondLst>
                                        </p:cTn>
                                        <p:tgtEl>
                                          <p:spTgt spid="44"/>
                                        </p:tgtEl>
                                        <p:attrNameLst>
                                          <p:attrName>style.visibility</p:attrName>
                                        </p:attrNameLst>
                                      </p:cBhvr>
                                      <p:to>
                                        <p:strVal val="visible"/>
                                      </p:to>
                                    </p:set>
                                  </p:childTnLst>
                                </p:cTn>
                              </p:par>
                              <p:par>
                                <p:cTn id="30" presetID="42" presetClass="path" presetSubtype="0" accel="50000" decel="50000" fill="hold" grpId="1" nodeType="withEffect">
                                  <p:stCondLst>
                                    <p:cond delay="500"/>
                                  </p:stCondLst>
                                  <p:childTnLst>
                                    <p:animMotion origin="layout" path="M 4.16667E-6 -4.54083E-6 L 4.16667E-6 0.05066 " pathEditMode="relative" rAng="0" ptsTypes="AA">
                                      <p:cBhvr>
                                        <p:cTn id="31" dur="500" spd="-100000" fill="hold"/>
                                        <p:tgtEl>
                                          <p:spTgt spid="44"/>
                                        </p:tgtEl>
                                        <p:attrNameLst>
                                          <p:attrName>ppt_x</p:attrName>
                                          <p:attrName>ppt_y</p:attrName>
                                        </p:attrNameLst>
                                      </p:cBhvr>
                                      <p:rCtr x="0" y="25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3" grpId="0"/>
      <p:bldP spid="1033" grpId="1"/>
      <p:bldP spid="42" grpId="0"/>
      <p:bldP spid="42" grpId="1"/>
      <p:bldP spid="43" grpId="0"/>
      <p:bldP spid="43" grpId="1"/>
      <p:bldP spid="44" grpId="0"/>
      <p:bldP spid="44" grpId="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791193"/>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0" name="Group 9"/>
          <p:cNvGrpSpPr/>
          <p:nvPr/>
        </p:nvGrpSpPr>
        <p:grpSpPr>
          <a:xfrm>
            <a:off x="6318206" y="1628800"/>
            <a:ext cx="6332229" cy="4680520"/>
            <a:chOff x="-513736" y="1271449"/>
            <a:chExt cx="6759616" cy="4997728"/>
          </a:xfrm>
        </p:grpSpPr>
        <p:graphicFrame>
          <p:nvGraphicFramePr>
            <p:cNvPr id="11" name="Chart 10"/>
            <p:cNvGraphicFramePr/>
            <p:nvPr>
              <p:extLst/>
            </p:nvPr>
          </p:nvGraphicFramePr>
          <p:xfrm>
            <a:off x="-513736" y="1271449"/>
            <a:ext cx="6759616" cy="4997728"/>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11"/>
            <p:cNvSpPr txBox="1"/>
            <p:nvPr/>
          </p:nvSpPr>
          <p:spPr>
            <a:xfrm>
              <a:off x="2978249" y="3502617"/>
              <a:ext cx="1865203" cy="1314540"/>
            </a:xfrm>
            <a:prstGeom prst="rect">
              <a:avLst/>
            </a:prstGeom>
            <a:noFill/>
          </p:spPr>
          <p:txBody>
            <a:bodyPr wrap="none" lIns="0" tIns="0" rIns="0" bIns="0" rtlCol="0">
              <a:spAutoFit/>
            </a:bodyPr>
            <a:lstStyle/>
            <a:p>
              <a:pPr defTabSz="914462"/>
              <a:r>
                <a:rPr lang="en-US" sz="8000" spc="-300" dirty="0">
                  <a:gradFill>
                    <a:gsLst>
                      <a:gs pos="0">
                        <a:srgbClr val="FBFBFB"/>
                      </a:gs>
                      <a:gs pos="86000">
                        <a:srgbClr val="FBFBFB"/>
                      </a:gs>
                    </a:gsLst>
                    <a:lin ang="5400000" scaled="0"/>
                  </a:gradFill>
                  <a:latin typeface="Segoe UI Light"/>
                </a:rPr>
                <a:t>58%</a:t>
              </a:r>
            </a:p>
          </p:txBody>
        </p:sp>
        <p:sp>
          <p:nvSpPr>
            <p:cNvPr id="13" name="TextBox 12"/>
            <p:cNvSpPr txBox="1"/>
            <p:nvPr/>
          </p:nvSpPr>
          <p:spPr>
            <a:xfrm>
              <a:off x="1402027" y="2438232"/>
              <a:ext cx="569828" cy="525817"/>
            </a:xfrm>
            <a:prstGeom prst="rect">
              <a:avLst/>
            </a:prstGeom>
            <a:noFill/>
          </p:spPr>
          <p:txBody>
            <a:bodyPr wrap="none" lIns="0" tIns="0" rIns="0" bIns="0" rtlCol="0">
              <a:spAutoFit/>
            </a:bodyPr>
            <a:lstStyle/>
            <a:p>
              <a:pPr defTabSz="914462"/>
              <a:r>
                <a:rPr lang="en-US" sz="3200" dirty="0">
                  <a:gradFill>
                    <a:gsLst>
                      <a:gs pos="0">
                        <a:srgbClr val="FBFBFB"/>
                      </a:gs>
                      <a:gs pos="86000">
                        <a:srgbClr val="FBFBFB"/>
                      </a:gs>
                    </a:gsLst>
                    <a:lin ang="5400000" scaled="0"/>
                  </a:gradFill>
                  <a:latin typeface="Segoe UI Light"/>
                </a:rPr>
                <a:t>9%</a:t>
              </a:r>
            </a:p>
          </p:txBody>
        </p:sp>
      </p:grpSp>
      <p:sp>
        <p:nvSpPr>
          <p:cNvPr id="4" name="Title 3"/>
          <p:cNvSpPr>
            <a:spLocks noGrp="1"/>
          </p:cNvSpPr>
          <p:nvPr>
            <p:ph type="title"/>
          </p:nvPr>
        </p:nvSpPr>
        <p:spPr/>
        <p:txBody>
          <a:bodyPr/>
          <a:lstStyle/>
          <a:p>
            <a:r>
              <a:rPr lang="de-CH" dirty="0" smtClean="0"/>
              <a:t> Not all </a:t>
            </a:r>
            <a:r>
              <a:rPr lang="de-CH" dirty="0" err="1" smtClean="0"/>
              <a:t>Slides</a:t>
            </a:r>
            <a:r>
              <a:rPr lang="de-CH" dirty="0" smtClean="0"/>
              <a:t> </a:t>
            </a:r>
            <a:r>
              <a:rPr lang="de-CH" dirty="0" err="1" smtClean="0"/>
              <a:t>need</a:t>
            </a:r>
            <a:r>
              <a:rPr lang="de-CH" dirty="0" smtClean="0"/>
              <a:t> </a:t>
            </a:r>
            <a:r>
              <a:rPr lang="de-CH" dirty="0" err="1" smtClean="0"/>
              <a:t>Tiles</a:t>
            </a:r>
            <a:endParaRPr lang="de-CH" dirty="0"/>
          </a:p>
        </p:txBody>
      </p:sp>
      <p:sp>
        <p:nvSpPr>
          <p:cNvPr id="2" name="Content Placeholder 1"/>
          <p:cNvSpPr>
            <a:spLocks noGrp="1"/>
          </p:cNvSpPr>
          <p:nvPr>
            <p:ph sz="quarter" idx="10"/>
          </p:nvPr>
        </p:nvSpPr>
        <p:spPr/>
        <p:txBody>
          <a:bodyPr>
            <a:normAutofit lnSpcReduction="10000"/>
          </a:bodyPr>
          <a:lstStyle/>
          <a:p>
            <a:r>
              <a:rPr lang="en-US" dirty="0"/>
              <a:t>Titles in </a:t>
            </a:r>
            <a:r>
              <a:rPr lang="en-US" dirty="0" smtClean="0"/>
              <a:t>Color</a:t>
            </a:r>
            <a:r>
              <a:rPr lang="en-US" dirty="0"/>
              <a:t>, Segoe UI Light, </a:t>
            </a:r>
            <a:r>
              <a:rPr lang="en-US" dirty="0" smtClean="0"/>
              <a:t>30pt</a:t>
            </a:r>
            <a:endParaRPr lang="en-US" dirty="0"/>
          </a:p>
          <a:p>
            <a:pPr lvl="1"/>
            <a:r>
              <a:rPr lang="en-US" dirty="0"/>
              <a:t>Main Content is in Dark Grey</a:t>
            </a:r>
            <a:r>
              <a:rPr lang="en-US" dirty="0" smtClean="0"/>
              <a:t>.</a:t>
            </a:r>
          </a:p>
          <a:p>
            <a:pPr lvl="1"/>
            <a:r>
              <a:rPr lang="en-US" dirty="0"/>
              <a:t>Use Segoe UI, </a:t>
            </a:r>
            <a:r>
              <a:rPr lang="en-US" dirty="0" smtClean="0"/>
              <a:t>15pt</a:t>
            </a:r>
            <a:r>
              <a:rPr lang="en-US" dirty="0"/>
              <a:t>.</a:t>
            </a:r>
          </a:p>
          <a:p>
            <a:pPr lvl="1"/>
            <a:endParaRPr lang="en-US" dirty="0"/>
          </a:p>
          <a:p>
            <a:r>
              <a:rPr lang="en-US" dirty="0"/>
              <a:t>Not all Slides need Tiles!</a:t>
            </a:r>
          </a:p>
          <a:p>
            <a:pPr lvl="2"/>
            <a:r>
              <a:rPr lang="en-US" dirty="0"/>
              <a:t>If you need Bullets, use Filled, Square in Text Color. </a:t>
            </a:r>
          </a:p>
          <a:p>
            <a:pPr lvl="2"/>
            <a:r>
              <a:rPr lang="en-US" dirty="0"/>
              <a:t>Use only if needed.</a:t>
            </a:r>
          </a:p>
          <a:p>
            <a:pPr lvl="1"/>
            <a:endParaRPr lang="en-US" dirty="0"/>
          </a:p>
          <a:p>
            <a:r>
              <a:rPr lang="en-US" dirty="0" smtClean="0"/>
              <a:t>Titles are Level 1</a:t>
            </a:r>
          </a:p>
          <a:p>
            <a:pPr lvl="1"/>
            <a:r>
              <a:rPr lang="en-US" dirty="0" smtClean="0"/>
              <a:t>Main Content is Level 2</a:t>
            </a:r>
          </a:p>
          <a:p>
            <a:pPr lvl="2"/>
            <a:r>
              <a:rPr lang="en-US" dirty="0" smtClean="0"/>
              <a:t>Bullets are Level 3</a:t>
            </a:r>
            <a:endParaRPr lang="en-US" dirty="0"/>
          </a:p>
        </p:txBody>
      </p:sp>
    </p:spTree>
    <p:extLst>
      <p:ext uri="{BB962C8B-B14F-4D97-AF65-F5344CB8AC3E}">
        <p14:creationId xmlns:p14="http://schemas.microsoft.com/office/powerpoint/2010/main" val="81741530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Device Imagery</a:t>
            </a:r>
            <a:endParaRPr lang="en-US" dirty="0"/>
          </a:p>
        </p:txBody>
      </p:sp>
      <p:sp>
        <p:nvSpPr>
          <p:cNvPr id="3" name="Content Placeholder 2"/>
          <p:cNvSpPr>
            <a:spLocks noGrp="1"/>
          </p:cNvSpPr>
          <p:nvPr>
            <p:ph sz="quarter" idx="10"/>
          </p:nvPr>
        </p:nvSpPr>
        <p:spPr/>
        <p:txBody>
          <a:bodyPr>
            <a:normAutofit/>
          </a:bodyPr>
          <a:lstStyle/>
          <a:p>
            <a:r>
              <a:rPr lang="en-US" dirty="0"/>
              <a:t>Hardware guidelines</a:t>
            </a:r>
          </a:p>
          <a:p>
            <a:pPr lvl="1"/>
            <a:r>
              <a:rPr lang="en-US" dirty="0"/>
              <a:t>Use the latest devices from current year’s release.</a:t>
            </a:r>
          </a:p>
          <a:p>
            <a:pPr lvl="1"/>
            <a:r>
              <a:rPr lang="en-US" dirty="0"/>
              <a:t>Screen captures should be up-to-date.</a:t>
            </a:r>
          </a:p>
          <a:p>
            <a:pPr lvl="1"/>
            <a:r>
              <a:rPr lang="en-US" dirty="0"/>
              <a:t>Remove OEM logos when possible</a:t>
            </a:r>
          </a:p>
          <a:p>
            <a:pPr lvl="1"/>
            <a:endParaRPr lang="en-US" dirty="0"/>
          </a:p>
          <a:p>
            <a:r>
              <a:rPr lang="en-US" dirty="0"/>
              <a:t>Drop shadows for devices only</a:t>
            </a:r>
          </a:p>
          <a:p>
            <a:pPr lvl="1"/>
            <a:r>
              <a:rPr lang="en-US" dirty="0"/>
              <a:t>Use drop shadows to provide subtle depth</a:t>
            </a:r>
          </a:p>
          <a:p>
            <a:pPr lvl="1"/>
            <a:r>
              <a:rPr lang="en-US" dirty="0"/>
              <a:t>Shadows shouldn’t exceed 30% opacity</a:t>
            </a:r>
          </a:p>
          <a:p>
            <a:pPr lvl="1"/>
            <a:r>
              <a:rPr lang="en-US" dirty="0"/>
              <a:t>Shadows shouldn't be less than 70 transparent</a:t>
            </a:r>
          </a:p>
          <a:p>
            <a:endParaRPr lang="en-US"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34378" y="959685"/>
            <a:ext cx="4311869" cy="5349636"/>
          </a:xfrm>
          <a:prstGeom prst="rect">
            <a:avLst/>
          </a:prstGeom>
          <a:effectLst/>
        </p:spPr>
      </p:pic>
    </p:spTree>
    <p:extLst>
      <p:ext uri="{BB962C8B-B14F-4D97-AF65-F5344CB8AC3E}">
        <p14:creationId xmlns:p14="http://schemas.microsoft.com/office/powerpoint/2010/main" val="42095670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smtClean="0"/>
              <a:t>Beautiful Imagery</a:t>
            </a:r>
            <a:endParaRPr lang="en-US" dirty="0"/>
          </a:p>
        </p:txBody>
      </p:sp>
      <p:sp>
        <p:nvSpPr>
          <p:cNvPr id="3" name="Text Placeholder 2"/>
          <p:cNvSpPr>
            <a:spLocks noGrp="1"/>
          </p:cNvSpPr>
          <p:nvPr>
            <p:ph type="body" sz="quarter" idx="11"/>
          </p:nvPr>
        </p:nvSpPr>
        <p:spPr/>
        <p:txBody>
          <a:bodyPr/>
          <a:lstStyle/>
          <a:p>
            <a:r>
              <a:rPr lang="en-US" dirty="0" smtClean="0"/>
              <a:t>Chapter 2/4</a:t>
            </a:r>
            <a:endParaRPr lang="en-US" dirty="0"/>
          </a:p>
        </p:txBody>
      </p:sp>
    </p:spTree>
    <p:extLst>
      <p:ext uri="{BB962C8B-B14F-4D97-AF65-F5344CB8AC3E}">
        <p14:creationId xmlns:p14="http://schemas.microsoft.com/office/powerpoint/2010/main" val="3864200621"/>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Full Screen Images</a:t>
            </a:r>
            <a:endParaRPr lang="en-US" dirty="0"/>
          </a:p>
        </p:txBody>
      </p:sp>
      <p:sp>
        <p:nvSpPr>
          <p:cNvPr id="3" name="Content Placeholder 2"/>
          <p:cNvSpPr>
            <a:spLocks noGrp="1"/>
          </p:cNvSpPr>
          <p:nvPr>
            <p:ph sz="quarter" idx="10"/>
          </p:nvPr>
        </p:nvSpPr>
        <p:spPr/>
        <p:txBody>
          <a:bodyPr/>
          <a:lstStyle/>
          <a:p>
            <a:r>
              <a:rPr lang="en-US" dirty="0" smtClean="0"/>
              <a:t>Use Full Screen Images to Capture your Audience</a:t>
            </a:r>
          </a:p>
          <a:p>
            <a:pPr lvl="1"/>
            <a:r>
              <a:rPr lang="en-US" dirty="0" smtClean="0">
                <a:solidFill>
                  <a:schemeClr val="tx1"/>
                </a:solidFill>
              </a:rPr>
              <a:t>Copy the gradient and caption text from this slide to your full screen image.</a:t>
            </a:r>
          </a:p>
          <a:p>
            <a:pPr lvl="1"/>
            <a:r>
              <a:rPr lang="en-US" dirty="0" smtClean="0">
                <a:solidFill>
                  <a:schemeClr val="tx1"/>
                </a:solidFill>
              </a:rPr>
              <a:t> </a:t>
            </a:r>
            <a:endParaRPr lang="en-US" dirty="0">
              <a:solidFill>
                <a:schemeClr val="tx1"/>
              </a:solidFill>
            </a:endParaRPr>
          </a:p>
        </p:txBody>
      </p:sp>
      <p:sp>
        <p:nvSpPr>
          <p:cNvPr id="4" name="Rectangle 3"/>
          <p:cNvSpPr/>
          <p:nvPr/>
        </p:nvSpPr>
        <p:spPr bwMode="auto">
          <a:xfrm>
            <a:off x="0" y="4034234"/>
            <a:ext cx="12192000" cy="2851151"/>
          </a:xfrm>
          <a:prstGeom prst="rect">
            <a:avLst/>
          </a:prstGeom>
          <a:gradFill>
            <a:gsLst>
              <a:gs pos="0">
                <a:srgbClr val="000000">
                  <a:alpha val="0"/>
                </a:srgbClr>
              </a:gs>
              <a:gs pos="100000">
                <a:srgbClr val="000000">
                  <a:alpha val="66667"/>
                </a:srgbClr>
              </a:gs>
            </a:gsLst>
            <a:lin ang="5400000" scaled="0"/>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8" tIns="45724" rIns="91448" bIns="45724" numCol="1" rtlCol="0" anchor="ctr" anchorCtr="0" compatLnSpc="1">
            <a:prstTxWarp prst="textNoShape">
              <a:avLst/>
            </a:prstTxWarp>
          </a:bodyPr>
          <a:lstStyle/>
          <a:p>
            <a:pPr algn="ctr" defTabSz="914198"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5" name="Title 3"/>
          <p:cNvSpPr txBox="1">
            <a:spLocks/>
          </p:cNvSpPr>
          <p:nvPr/>
        </p:nvSpPr>
        <p:spPr>
          <a:xfrm>
            <a:off x="520836" y="5827813"/>
            <a:ext cx="11156681" cy="6093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pPr algn="r"/>
            <a:r>
              <a:rPr sz="4400">
                <a:solidFill>
                  <a:srgbClr val="FFFFFF"/>
                </a:solidFill>
              </a:rPr>
              <a:t>Your Caption Here</a:t>
            </a:r>
          </a:p>
        </p:txBody>
      </p:sp>
      <p:cxnSp>
        <p:nvCxnSpPr>
          <p:cNvPr id="7" name="Straight Arrow Connector 6"/>
          <p:cNvCxnSpPr/>
          <p:nvPr/>
        </p:nvCxnSpPr>
        <p:spPr>
          <a:xfrm>
            <a:off x="2062501" y="2708920"/>
            <a:ext cx="0" cy="1728192"/>
          </a:xfrm>
          <a:prstGeom prst="straightConnector1">
            <a:avLst/>
          </a:prstGeom>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3575063" y="2708920"/>
            <a:ext cx="3889445" cy="2952328"/>
          </a:xfrm>
          <a:prstGeom prst="straightConnector1">
            <a:avLst/>
          </a:prstGeom>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2327694"/>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Placeholder 5"/>
          <p:cNvPicPr>
            <a:picLocks noGrp="1" noChangeAspect="1"/>
          </p:cNvPicPr>
          <p:nvPr>
            <p:ph type="pic" sz="quarter" idx="4294967295"/>
          </p:nvPr>
        </p:nvPicPr>
        <p:blipFill>
          <a:blip r:embed="rId2" cstate="email">
            <a:extLst>
              <a:ext uri="{28A0092B-C50C-407E-A947-70E740481C1C}">
                <a14:useLocalDpi xmlns:a14="http://schemas.microsoft.com/office/drawing/2010/main"/>
              </a:ext>
            </a:extLst>
          </a:blip>
          <a:srcRect/>
          <a:stretch>
            <a:fillRect/>
          </a:stretch>
        </p:blipFill>
        <p:spPr>
          <a:xfrm>
            <a:off x="0" y="0"/>
            <a:ext cx="12192000" cy="6885517"/>
          </a:xfrm>
        </p:spPr>
      </p:pic>
      <p:sp>
        <p:nvSpPr>
          <p:cNvPr id="12" name="Rectangle 11"/>
          <p:cNvSpPr/>
          <p:nvPr/>
        </p:nvSpPr>
        <p:spPr bwMode="auto">
          <a:xfrm>
            <a:off x="0" y="4034234"/>
            <a:ext cx="12192000" cy="2851151"/>
          </a:xfrm>
          <a:prstGeom prst="rect">
            <a:avLst/>
          </a:prstGeom>
          <a:gradFill>
            <a:gsLst>
              <a:gs pos="0">
                <a:srgbClr val="000000">
                  <a:alpha val="0"/>
                </a:srgbClr>
              </a:gs>
              <a:gs pos="100000">
                <a:srgbClr val="000000">
                  <a:alpha val="66667"/>
                </a:srgbClr>
              </a:gs>
            </a:gsLst>
            <a:lin ang="5400000" scaled="0"/>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8" tIns="45724" rIns="91448" bIns="45724" numCol="1" rtlCol="0" anchor="ctr" anchorCtr="0" compatLnSpc="1">
            <a:prstTxWarp prst="textNoShape">
              <a:avLst/>
            </a:prstTxWarp>
          </a:bodyPr>
          <a:lstStyle/>
          <a:p>
            <a:pPr algn="ctr" defTabSz="914198" fontAlgn="base">
              <a:spcBef>
                <a:spcPct val="0"/>
              </a:spcBef>
              <a:spcAft>
                <a:spcPct val="0"/>
              </a:spcAft>
            </a:pPr>
            <a:endParaRPr lang="en-US" sz="2267" dirty="0">
              <a:gradFill>
                <a:gsLst>
                  <a:gs pos="0">
                    <a:srgbClr val="FFFFFF"/>
                  </a:gs>
                  <a:gs pos="100000">
                    <a:srgbClr val="FFFFFF"/>
                  </a:gs>
                </a:gsLst>
                <a:lin ang="5400000" scaled="0"/>
              </a:gradFill>
            </a:endParaRPr>
          </a:p>
        </p:txBody>
      </p:sp>
      <p:sp>
        <p:nvSpPr>
          <p:cNvPr id="13" name="Title 3"/>
          <p:cNvSpPr txBox="1">
            <a:spLocks/>
          </p:cNvSpPr>
          <p:nvPr/>
        </p:nvSpPr>
        <p:spPr>
          <a:xfrm>
            <a:off x="520836" y="5827813"/>
            <a:ext cx="11156681" cy="6093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a:lstStyle>
          <a:p>
            <a:pPr algn="r"/>
            <a:r>
              <a:rPr sz="4400">
                <a:solidFill>
                  <a:srgbClr val="FFFFFF"/>
                </a:solidFill>
              </a:rPr>
              <a:t>The Power of Images</a:t>
            </a:r>
          </a:p>
        </p:txBody>
      </p:sp>
    </p:spTree>
    <p:extLst>
      <p:ext uri="{BB962C8B-B14F-4D97-AF65-F5344CB8AC3E}">
        <p14:creationId xmlns:p14="http://schemas.microsoft.com/office/powerpoint/2010/main" val="79297788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smtClean="0"/>
              <a:t>Using Tiles</a:t>
            </a:r>
            <a:endParaRPr lang="en-US" dirty="0"/>
          </a:p>
        </p:txBody>
      </p:sp>
      <p:sp>
        <p:nvSpPr>
          <p:cNvPr id="3" name="Text Placeholder 2"/>
          <p:cNvSpPr>
            <a:spLocks noGrp="1"/>
          </p:cNvSpPr>
          <p:nvPr>
            <p:ph type="body" sz="quarter" idx="11"/>
          </p:nvPr>
        </p:nvSpPr>
        <p:spPr/>
        <p:txBody>
          <a:bodyPr/>
          <a:lstStyle/>
          <a:p>
            <a:r>
              <a:rPr lang="en-US" dirty="0" smtClean="0"/>
              <a:t>Chapter 3/4</a:t>
            </a:r>
            <a:endParaRPr lang="en-US" dirty="0"/>
          </a:p>
        </p:txBody>
      </p:sp>
    </p:spTree>
    <p:extLst>
      <p:ext uri="{BB962C8B-B14F-4D97-AF65-F5344CB8AC3E}">
        <p14:creationId xmlns:p14="http://schemas.microsoft.com/office/powerpoint/2010/main" val="3983327545"/>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Template: Metro Blocks</a:t>
            </a:r>
            <a:endParaRPr lang="de-CH" dirty="0"/>
          </a:p>
        </p:txBody>
      </p:sp>
      <p:sp>
        <p:nvSpPr>
          <p:cNvPr id="5" name="Content Placeholder 4"/>
          <p:cNvSpPr>
            <a:spLocks noGrp="1"/>
          </p:cNvSpPr>
          <p:nvPr>
            <p:ph sz="quarter" idx="10"/>
          </p:nvPr>
        </p:nvSpPr>
        <p:spPr/>
        <p:txBody>
          <a:bodyPr/>
          <a:lstStyle/>
          <a:p>
            <a:r>
              <a:rPr lang="de-CH" dirty="0" err="1" smtClean="0">
                <a:solidFill>
                  <a:schemeClr val="accent6"/>
                </a:solidFill>
              </a:rPr>
              <a:t>Plain</a:t>
            </a:r>
            <a:r>
              <a:rPr lang="de-CH" dirty="0" smtClean="0">
                <a:solidFill>
                  <a:schemeClr val="accent6"/>
                </a:solidFill>
              </a:rPr>
              <a:t> Color </a:t>
            </a:r>
            <a:r>
              <a:rPr lang="de-CH" dirty="0" err="1" smtClean="0">
                <a:solidFill>
                  <a:schemeClr val="accent6"/>
                </a:solidFill>
              </a:rPr>
              <a:t>Tiles</a:t>
            </a:r>
            <a:endParaRPr lang="de-CH" dirty="0" smtClean="0">
              <a:solidFill>
                <a:schemeClr val="accent6"/>
              </a:solidFill>
            </a:endParaRPr>
          </a:p>
          <a:p>
            <a:pPr lvl="1"/>
            <a:r>
              <a:rPr lang="de-CH" dirty="0" err="1" smtClean="0"/>
              <a:t>Use</a:t>
            </a:r>
            <a:r>
              <a:rPr lang="de-CH" dirty="0" smtClean="0"/>
              <a:t> Text / White Icons</a:t>
            </a:r>
          </a:p>
          <a:p>
            <a:pPr lvl="1"/>
            <a:endParaRPr lang="de-CH" dirty="0"/>
          </a:p>
          <a:p>
            <a:pPr lvl="1"/>
            <a:endParaRPr lang="de-CH" dirty="0"/>
          </a:p>
          <a:p>
            <a:r>
              <a:rPr lang="de-CH" dirty="0" smtClean="0">
                <a:solidFill>
                  <a:schemeClr val="accent6"/>
                </a:solidFill>
              </a:rPr>
              <a:t>Picture </a:t>
            </a:r>
            <a:r>
              <a:rPr lang="de-CH" dirty="0" err="1" smtClean="0">
                <a:solidFill>
                  <a:schemeClr val="accent6"/>
                </a:solidFill>
              </a:rPr>
              <a:t>Tiles</a:t>
            </a:r>
            <a:endParaRPr lang="de-CH" dirty="0" smtClean="0">
              <a:solidFill>
                <a:schemeClr val="accent6"/>
              </a:solidFill>
            </a:endParaRPr>
          </a:p>
          <a:p>
            <a:pPr lvl="1"/>
            <a:r>
              <a:rPr lang="de-CH" dirty="0" err="1" smtClean="0"/>
              <a:t>Replace</a:t>
            </a:r>
            <a:r>
              <a:rPr lang="de-CH" dirty="0" smtClean="0"/>
              <a:t> </a:t>
            </a:r>
            <a:r>
              <a:rPr lang="de-CH" dirty="0" err="1" smtClean="0"/>
              <a:t>any</a:t>
            </a:r>
            <a:r>
              <a:rPr lang="de-CH" dirty="0" smtClean="0"/>
              <a:t> </a:t>
            </a:r>
            <a:r>
              <a:rPr lang="de-CH" dirty="0" err="1" smtClean="0"/>
              <a:t>Plain</a:t>
            </a:r>
            <a:r>
              <a:rPr lang="de-CH" dirty="0" smtClean="0"/>
              <a:t> </a:t>
            </a:r>
            <a:r>
              <a:rPr lang="de-CH" dirty="0" err="1" smtClean="0"/>
              <a:t>Tiles</a:t>
            </a:r>
            <a:r>
              <a:rPr lang="de-CH" dirty="0" smtClean="0"/>
              <a:t> </a:t>
            </a:r>
            <a:r>
              <a:rPr lang="de-CH" dirty="0" err="1" smtClean="0"/>
              <a:t>you</a:t>
            </a:r>
            <a:r>
              <a:rPr lang="de-CH" dirty="0" smtClean="0"/>
              <a:t> </a:t>
            </a:r>
            <a:r>
              <a:rPr lang="de-CH" dirty="0" err="1" smtClean="0"/>
              <a:t>like</a:t>
            </a:r>
            <a:r>
              <a:rPr lang="de-CH" dirty="0" smtClean="0"/>
              <a:t> </a:t>
            </a:r>
            <a:r>
              <a:rPr lang="de-CH" dirty="0" err="1" smtClean="0"/>
              <a:t>with</a:t>
            </a:r>
            <a:r>
              <a:rPr lang="de-CH" dirty="0" smtClean="0"/>
              <a:t> Images.</a:t>
            </a:r>
          </a:p>
          <a:p>
            <a:pPr lvl="1"/>
            <a:r>
              <a:rPr lang="de-CH" dirty="0" err="1" smtClean="0"/>
              <a:t>Use</a:t>
            </a:r>
            <a:r>
              <a:rPr lang="de-CH" dirty="0" smtClean="0"/>
              <a:t> Text on a Shape </a:t>
            </a:r>
            <a:r>
              <a:rPr lang="de-CH" dirty="0" err="1" smtClean="0"/>
              <a:t>with</a:t>
            </a:r>
            <a:r>
              <a:rPr lang="de-CH" dirty="0" smtClean="0"/>
              <a:t> a Gradient </a:t>
            </a:r>
            <a:r>
              <a:rPr lang="de-CH" dirty="0" err="1" smtClean="0"/>
              <a:t>if</a:t>
            </a:r>
            <a:r>
              <a:rPr lang="de-CH" dirty="0" smtClean="0"/>
              <a:t> </a:t>
            </a:r>
            <a:r>
              <a:rPr lang="de-CH" dirty="0" err="1" smtClean="0"/>
              <a:t>it</a:t>
            </a:r>
            <a:r>
              <a:rPr lang="de-CH" dirty="0" smtClean="0"/>
              <a:t> </a:t>
            </a:r>
            <a:r>
              <a:rPr lang="de-CH" dirty="0" err="1" smtClean="0"/>
              <a:t>benefits</a:t>
            </a:r>
            <a:r>
              <a:rPr lang="de-CH" dirty="0" smtClean="0"/>
              <a:t> </a:t>
            </a:r>
            <a:r>
              <a:rPr lang="de-CH" dirty="0" err="1" smtClean="0"/>
              <a:t>Readability</a:t>
            </a:r>
            <a:r>
              <a:rPr lang="de-CH" dirty="0" smtClean="0"/>
              <a:t>.</a:t>
            </a:r>
            <a:endParaRPr lang="de-CH" dirty="0"/>
          </a:p>
        </p:txBody>
      </p:sp>
      <p:pic>
        <p:nvPicPr>
          <p:cNvPr id="19" name="Picture Placeholder 18"/>
          <p:cNvPicPr>
            <a:picLocks noGrp="1" noChangeAspect="1"/>
          </p:cNvPicPr>
          <p:nvPr>
            <p:ph type="pic" sz="quarter" idx="11"/>
          </p:nvPr>
        </p:nvPicPr>
        <p:blipFill>
          <a:blip r:embed="rId2" cstate="email">
            <a:extLst>
              <a:ext uri="{28A0092B-C50C-407E-A947-70E740481C1C}">
                <a14:useLocalDpi xmlns:a14="http://schemas.microsoft.com/office/drawing/2010/main"/>
              </a:ext>
            </a:extLst>
          </a:blip>
          <a:srcRect/>
          <a:stretch>
            <a:fillRect/>
          </a:stretch>
        </p:blipFill>
        <p:spPr>
          <a:xfrm>
            <a:off x="9457268" y="1804678"/>
            <a:ext cx="2110317" cy="2104807"/>
          </a:xfrm>
        </p:spPr>
      </p:pic>
      <p:sp>
        <p:nvSpPr>
          <p:cNvPr id="7" name="Picture Placeholder 6"/>
          <p:cNvSpPr>
            <a:spLocks noGrp="1"/>
          </p:cNvSpPr>
          <p:nvPr>
            <p:ph type="pic" sz="quarter" idx="14"/>
          </p:nvPr>
        </p:nvSpPr>
        <p:spPr/>
      </p:sp>
      <p:sp>
        <p:nvSpPr>
          <p:cNvPr id="8" name="Rectangle 7"/>
          <p:cNvSpPr/>
          <p:nvPr/>
        </p:nvSpPr>
        <p:spPr bwMode="auto">
          <a:xfrm>
            <a:off x="7247467" y="1797050"/>
            <a:ext cx="2112435"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Text/Icon/Image</a:t>
            </a:r>
          </a:p>
        </p:txBody>
      </p:sp>
      <p:sp>
        <p:nvSpPr>
          <p:cNvPr id="10" name="Rectangle 9"/>
          <p:cNvSpPr/>
          <p:nvPr/>
        </p:nvSpPr>
        <p:spPr bwMode="auto">
          <a:xfrm>
            <a:off x="9457267" y="3997737"/>
            <a:ext cx="2110317" cy="211943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Text/Icon/Image</a:t>
            </a:r>
          </a:p>
        </p:txBody>
      </p:sp>
      <p:sp>
        <p:nvSpPr>
          <p:cNvPr id="11" name="Rectangle 10"/>
          <p:cNvSpPr/>
          <p:nvPr/>
        </p:nvSpPr>
        <p:spPr bwMode="auto">
          <a:xfrm>
            <a:off x="7247467" y="4004733"/>
            <a:ext cx="2112432"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Text/Icon/Image</a:t>
            </a:r>
          </a:p>
        </p:txBody>
      </p:sp>
      <p:sp>
        <p:nvSpPr>
          <p:cNvPr id="13" name="Rectangle 12"/>
          <p:cNvSpPr/>
          <p:nvPr/>
        </p:nvSpPr>
        <p:spPr bwMode="auto">
          <a:xfrm>
            <a:off x="9460029" y="3456691"/>
            <a:ext cx="2107556" cy="452363"/>
          </a:xfrm>
          <a:prstGeom prst="rect">
            <a:avLst/>
          </a:prstGeom>
          <a:gradFill>
            <a:gsLst>
              <a:gs pos="100000">
                <a:srgbClr val="000000">
                  <a:alpha val="84000"/>
                </a:srgbClr>
              </a:gs>
              <a:gs pos="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51">
                <a:gradFill>
                  <a:gsLst>
                    <a:gs pos="0">
                      <a:srgbClr val="FFFFFF"/>
                    </a:gs>
                    <a:gs pos="100000">
                      <a:srgbClr val="FFFFFF"/>
                    </a:gs>
                  </a:gsLst>
                  <a:lin ang="5400000" scaled="0"/>
                </a:gradFill>
                <a:ea typeface="Segoe UI" pitchFamily="34" charset="0"/>
                <a:cs typeface="Segoe UI" pitchFamily="34" charset="0"/>
              </a:rPr>
              <a:t>Picture Caption</a:t>
            </a:r>
            <a:endParaRPr lang="en-US" sz="1867" spc="-51"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a:off x="624418" y="5664936"/>
            <a:ext cx="2110316" cy="452363"/>
          </a:xfrm>
          <a:prstGeom prst="rect">
            <a:avLst/>
          </a:prstGeom>
          <a:gradFill>
            <a:gsLst>
              <a:gs pos="100000">
                <a:srgbClr val="000000">
                  <a:alpha val="84000"/>
                </a:srgbClr>
              </a:gs>
              <a:gs pos="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51">
                <a:gradFill>
                  <a:gsLst>
                    <a:gs pos="0">
                      <a:srgbClr val="FFFFFF"/>
                    </a:gs>
                    <a:gs pos="100000">
                      <a:srgbClr val="FFFFFF"/>
                    </a:gs>
                  </a:gsLst>
                  <a:lin ang="5400000" scaled="0"/>
                </a:gradFill>
                <a:ea typeface="Segoe UI" pitchFamily="34" charset="0"/>
                <a:cs typeface="Segoe UI" pitchFamily="34" charset="0"/>
              </a:rPr>
              <a:t>Picture Caption</a:t>
            </a:r>
            <a:endParaRPr lang="en-US" sz="1867" spc="-51"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9371061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a:t>Template: Metro </a:t>
            </a:r>
            <a:r>
              <a:rPr lang="de-CH" dirty="0" smtClean="0"/>
              <a:t>Blocks</a:t>
            </a:r>
            <a:endParaRPr lang="en-US" dirty="0"/>
          </a:p>
        </p:txBody>
      </p:sp>
      <p:pic>
        <p:nvPicPr>
          <p:cNvPr id="14" name="Picture Placeholder 13"/>
          <p:cNvPicPr>
            <a:picLocks noGrp="1" noChangeAspect="1"/>
          </p:cNvPicPr>
          <p:nvPr>
            <p:ph type="pic" sz="quarter" idx="12"/>
          </p:nvPr>
        </p:nvPicPr>
        <p:blipFill>
          <a:blip r:embed="rId2" cstate="email">
            <a:extLst>
              <a:ext uri="{28A0092B-C50C-407E-A947-70E740481C1C}">
                <a14:useLocalDpi xmlns:a14="http://schemas.microsoft.com/office/drawing/2010/main"/>
              </a:ext>
            </a:extLst>
          </a:blip>
          <a:srcRect/>
          <a:stretch>
            <a:fillRect/>
          </a:stretch>
        </p:blipFill>
        <p:spPr/>
      </p:pic>
      <p:sp>
        <p:nvSpPr>
          <p:cNvPr id="11" name="Content Placeholder 10"/>
          <p:cNvSpPr>
            <a:spLocks noGrp="1"/>
          </p:cNvSpPr>
          <p:nvPr>
            <p:ph sz="quarter" idx="10"/>
          </p:nvPr>
        </p:nvSpPr>
        <p:spPr/>
        <p:txBody>
          <a:bodyPr>
            <a:normAutofit/>
          </a:bodyPr>
          <a:lstStyle/>
          <a:p>
            <a:r>
              <a:rPr lang="en-US" dirty="0" smtClean="0">
                <a:solidFill>
                  <a:schemeClr val="accent6"/>
                </a:solidFill>
              </a:rPr>
              <a:t>Metro Block Variations</a:t>
            </a:r>
          </a:p>
          <a:p>
            <a:pPr lvl="1"/>
            <a:r>
              <a:rPr lang="en-US" dirty="0" smtClean="0"/>
              <a:t>See the Slide Master for all possible Metro </a:t>
            </a:r>
            <a:r>
              <a:rPr lang="en-US" smtClean="0"/>
              <a:t>Block Variations.</a:t>
            </a:r>
            <a:endParaRPr lang="en-US" dirty="0" smtClean="0"/>
          </a:p>
          <a:p>
            <a:pPr lvl="1"/>
            <a:endParaRPr lang="en-US" dirty="0" smtClean="0"/>
          </a:p>
          <a:p>
            <a:r>
              <a:rPr lang="en-US" dirty="0" smtClean="0">
                <a:solidFill>
                  <a:schemeClr val="accent6"/>
                </a:solidFill>
              </a:rPr>
              <a:t>No Obligations</a:t>
            </a:r>
            <a:endParaRPr lang="en-US" dirty="0">
              <a:solidFill>
                <a:schemeClr val="accent6"/>
              </a:solidFill>
            </a:endParaRPr>
          </a:p>
          <a:p>
            <a:pPr lvl="1"/>
            <a:r>
              <a:rPr lang="en-US" dirty="0" smtClean="0"/>
              <a:t>Only use the Metro Blocks if it makes sense for your slide.</a:t>
            </a:r>
          </a:p>
          <a:p>
            <a:pPr lvl="1"/>
            <a:endParaRPr lang="en-US" dirty="0" smtClean="0"/>
          </a:p>
        </p:txBody>
      </p:sp>
      <p:sp>
        <p:nvSpPr>
          <p:cNvPr id="7" name="Rectangle 6"/>
          <p:cNvSpPr/>
          <p:nvPr/>
        </p:nvSpPr>
        <p:spPr bwMode="auto">
          <a:xfrm>
            <a:off x="7247468" y="1797052"/>
            <a:ext cx="2118529" cy="21124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Text/Icon/Image</a:t>
            </a:r>
          </a:p>
        </p:txBody>
      </p:sp>
      <p:sp>
        <p:nvSpPr>
          <p:cNvPr id="8" name="Rectangle 7"/>
          <p:cNvSpPr/>
          <p:nvPr/>
        </p:nvSpPr>
        <p:spPr bwMode="auto">
          <a:xfrm>
            <a:off x="7247468" y="4004734"/>
            <a:ext cx="2112433" cy="210887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de-CH" sz="1867" spc="-51" dirty="0">
                <a:gradFill>
                  <a:gsLst>
                    <a:gs pos="0">
                      <a:srgbClr val="FFFFFF"/>
                    </a:gs>
                    <a:gs pos="100000">
                      <a:srgbClr val="FFFFFF"/>
                    </a:gs>
                  </a:gsLst>
                  <a:lin ang="5400000" scaled="0"/>
                </a:gradFill>
                <a:ea typeface="Segoe UI" pitchFamily="34" charset="0"/>
                <a:cs typeface="Segoe UI" pitchFamily="34" charset="0"/>
              </a:rPr>
              <a:t>Text/Icon/Image</a:t>
            </a:r>
          </a:p>
        </p:txBody>
      </p:sp>
      <p:sp>
        <p:nvSpPr>
          <p:cNvPr id="10" name="Rectangle 9"/>
          <p:cNvSpPr/>
          <p:nvPr/>
        </p:nvSpPr>
        <p:spPr bwMode="auto">
          <a:xfrm>
            <a:off x="9457268" y="5661248"/>
            <a:ext cx="2110317" cy="452363"/>
          </a:xfrm>
          <a:prstGeom prst="rect">
            <a:avLst/>
          </a:prstGeom>
          <a:gradFill>
            <a:gsLst>
              <a:gs pos="100000">
                <a:srgbClr val="000000">
                  <a:alpha val="84000"/>
                </a:srgbClr>
              </a:gs>
              <a:gs pos="0">
                <a:srgbClr val="000000">
                  <a:alpha val="0"/>
                </a:srgb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52" tIns="45727" rIns="45727" bIns="91452" numCol="1" spcCol="0" rtlCol="0" fromWordArt="0" anchor="b" anchorCtr="0" forceAA="0" compatLnSpc="1">
            <a:prstTxWarp prst="textNoShape">
              <a:avLst/>
            </a:prstTxWarp>
            <a:noAutofit/>
          </a:bodyPr>
          <a:lstStyle/>
          <a:p>
            <a:pPr defTabSz="914198" fontAlgn="base">
              <a:spcBef>
                <a:spcPct val="0"/>
              </a:spcBef>
              <a:spcAft>
                <a:spcPct val="0"/>
              </a:spcAft>
            </a:pPr>
            <a:r>
              <a:rPr lang="en-US" sz="1867" spc="-51">
                <a:gradFill>
                  <a:gsLst>
                    <a:gs pos="0">
                      <a:srgbClr val="FFFFFF"/>
                    </a:gs>
                    <a:gs pos="100000">
                      <a:srgbClr val="FFFFFF"/>
                    </a:gs>
                  </a:gsLst>
                  <a:lin ang="5400000" scaled="0"/>
                </a:gradFill>
                <a:ea typeface="Segoe UI" pitchFamily="34" charset="0"/>
                <a:cs typeface="Segoe UI" pitchFamily="34" charset="0"/>
              </a:rPr>
              <a:t>Picture Caption</a:t>
            </a:r>
            <a:endParaRPr lang="en-US" sz="1867" spc="-51"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90072083"/>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Metro Brand Template">
  <a:themeElements>
    <a:clrScheme name="TechDays 2012">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F3E9D"/>
      </a:accent5>
      <a:accent6>
        <a:srgbClr val="8D2E88"/>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rtlCol="0" anchor="ctr"/>
      <a:lstStyle>
        <a:defPPr algn="ctr">
          <a:defRPr sz="3000" b="1" dirty="0"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542</Words>
  <Application>Microsoft Office PowerPoint</Application>
  <PresentationFormat>Widescreen</PresentationFormat>
  <Paragraphs>104</Paragraphs>
  <Slides>13</Slides>
  <Notes>1</Notes>
  <HiddenSlides>13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Segoe UI</vt:lpstr>
      <vt:lpstr>Segoe UI Light</vt:lpstr>
      <vt:lpstr>Wingdings</vt:lpstr>
      <vt:lpstr>Metro Brand Template</vt:lpstr>
      <vt:lpstr>Microsoft Colors</vt:lpstr>
      <vt:lpstr> Not all Slides need Tiles</vt:lpstr>
      <vt:lpstr>Device Imagery</vt:lpstr>
      <vt:lpstr>PowerPoint Presentation</vt:lpstr>
      <vt:lpstr>Using Full Screen Images</vt:lpstr>
      <vt:lpstr>PowerPoint Presentation</vt:lpstr>
      <vt:lpstr>PowerPoint Presentation</vt:lpstr>
      <vt:lpstr>Template: Metro Blocks</vt:lpstr>
      <vt:lpstr>Template: Metro Blocks</vt:lpstr>
      <vt:lpstr>PowerPoint Presentation</vt:lpstr>
      <vt:lpstr>Choosing the Right Icons</vt:lpstr>
      <vt:lpstr>Choosing the Right Icons (Animated)</vt:lpstr>
      <vt:lpstr>PowerPoint Presentation</vt:lpstr>
    </vt:vector>
  </TitlesOfParts>
  <Company>AIM Software GmbH</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Colors</dc:title>
  <dc:creator>Martin Buchberger</dc:creator>
  <cp:lastModifiedBy>Martin Buchberger</cp:lastModifiedBy>
  <cp:revision>1</cp:revision>
  <dcterms:created xsi:type="dcterms:W3CDTF">2014-04-24T15:22:10Z</dcterms:created>
  <dcterms:modified xsi:type="dcterms:W3CDTF">2014-04-24T15:22:13Z</dcterms:modified>
</cp:coreProperties>
</file>